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81" r:id="rId7"/>
    <p:sldId id="295" r:id="rId8"/>
    <p:sldId id="290" r:id="rId9"/>
    <p:sldId id="291" r:id="rId10"/>
    <p:sldId id="282" r:id="rId11"/>
    <p:sldId id="283" r:id="rId12"/>
    <p:sldId id="284" r:id="rId13"/>
    <p:sldId id="292" r:id="rId14"/>
    <p:sldId id="285" r:id="rId15"/>
    <p:sldId id="286" r:id="rId16"/>
    <p:sldId id="313" r:id="rId17"/>
    <p:sldId id="315" r:id="rId18"/>
    <p:sldId id="299" r:id="rId19"/>
    <p:sldId id="317" r:id="rId20"/>
    <p:sldId id="316" r:id="rId21"/>
    <p:sldId id="318" r:id="rId22"/>
    <p:sldId id="297" r:id="rId23"/>
    <p:sldId id="311" r:id="rId24"/>
    <p:sldId id="312" r:id="rId25"/>
    <p:sldId id="296" r:id="rId26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220  YHOUYANG" initials="SY" lastIdx="2" clrIdx="0">
    <p:extLst>
      <p:ext uri="{19B8F6BF-5375-455C-9EA6-DF929625EA0E}">
        <p15:presenceInfo xmlns:p15="http://schemas.microsoft.com/office/powerpoint/2012/main" userId="S-1-5-21-1137583143-207010267-111258281-531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C0E"/>
    <a:srgbClr val="FC2110"/>
    <a:srgbClr val="E2EEDA"/>
    <a:srgbClr val="E1EEDA"/>
    <a:srgbClr val="CCFFCC"/>
    <a:srgbClr val="01B051"/>
    <a:srgbClr val="F9FBA7"/>
    <a:srgbClr val="FFFFFF"/>
    <a:srgbClr val="D00600"/>
    <a:srgbClr val="FE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5332" autoAdjust="0"/>
  </p:normalViewPr>
  <p:slideViewPr>
    <p:cSldViewPr>
      <p:cViewPr varScale="1">
        <p:scale>
          <a:sx n="110" d="100"/>
          <a:sy n="110" d="100"/>
        </p:scale>
        <p:origin x="16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13951-41DB-4D97-8A67-90698B606DD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9907A68A-4A28-4721-866C-235372F1038D}">
      <dgm:prSet phldrT="[文字]" custT="1"/>
      <dgm:spPr/>
      <dgm:t>
        <a:bodyPr/>
        <a:lstStyle/>
        <a:p>
          <a:r>
            <a:rPr kumimoji="1" lang="en-US" altLang="zh-TW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AP</a:t>
          </a:r>
          <a:r>
            <a:rPr kumimoji="1" lang="zh-TW" altLang="en-US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管</a:t>
          </a:r>
          <a:endParaRPr kumimoji="1" lang="zh-TW" altLang="en-US" sz="2400" b="1" kern="1200" dirty="0">
            <a:solidFill>
              <a:srgbClr val="FF0000"/>
            </a:solidFill>
            <a:latin typeface="+mj-ea"/>
            <a:ea typeface="+mj-ea"/>
            <a:cs typeface="+mn-cs"/>
          </a:endParaRPr>
        </a:p>
      </dgm:t>
    </dgm:pt>
    <dgm:pt modelId="{36F0E6EC-77C1-4A89-8537-D132BFA89B6F}" type="parTrans" cxnId="{7B7B68E8-B726-400E-99B9-1EB5B851A38E}">
      <dgm:prSet/>
      <dgm:spPr/>
      <dgm:t>
        <a:bodyPr/>
        <a:lstStyle/>
        <a:p>
          <a:endParaRPr lang="zh-TW" altLang="en-US"/>
        </a:p>
      </dgm:t>
    </dgm:pt>
    <dgm:pt modelId="{82D43EB5-3527-49A4-B402-40E1151C6B01}" type="sibTrans" cxnId="{7B7B68E8-B726-400E-99B9-1EB5B851A38E}">
      <dgm:prSet/>
      <dgm:spPr/>
      <dgm:t>
        <a:bodyPr/>
        <a:lstStyle/>
        <a:p>
          <a:endParaRPr lang="zh-TW" altLang="en-US"/>
        </a:p>
      </dgm:t>
    </dgm:pt>
    <dgm:pt modelId="{3635E359-FB3F-49EB-BAFB-F781818CF930}">
      <dgm:prSet phldrT="[文字]" custT="1"/>
      <dgm:spPr/>
      <dgm:t>
        <a:bodyPr/>
        <a:lstStyle/>
        <a:p>
          <a:r>
            <a:rPr kumimoji="1" lang="zh-TW" altLang="en-US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氧化管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40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AD75602C-AF49-4FC2-9228-EE6078F17FF4}" type="parTrans" cxnId="{D6667A2D-5F7C-4060-918C-48957DBE247D}">
      <dgm:prSet/>
      <dgm:spPr/>
      <dgm:t>
        <a:bodyPr/>
        <a:lstStyle/>
        <a:p>
          <a:endParaRPr lang="zh-TW" altLang="en-US"/>
        </a:p>
      </dgm:t>
    </dgm:pt>
    <dgm:pt modelId="{47CDC270-4A1A-4565-A7CB-D6AFB1062173}" type="sibTrans" cxnId="{D6667A2D-5F7C-4060-918C-48957DBE247D}">
      <dgm:prSet/>
      <dgm:spPr/>
      <dgm:t>
        <a:bodyPr/>
        <a:lstStyle/>
        <a:p>
          <a:endParaRPr lang="zh-TW" altLang="en-US"/>
        </a:p>
      </dgm:t>
    </dgm:pt>
    <dgm:pt modelId="{7D5282BA-744D-4997-8D6E-8A002AC2181F}">
      <dgm:prSet phldrT="[文字]"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POCL3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3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EA1B41A8-7620-4BF4-8965-FC6DA8668BC2}" type="parTrans" cxnId="{46E53053-5F89-4F04-9AB2-4E11EBB4AA1E}">
      <dgm:prSet/>
      <dgm:spPr/>
      <dgm:t>
        <a:bodyPr/>
        <a:lstStyle/>
        <a:p>
          <a:endParaRPr lang="zh-TW" altLang="en-US"/>
        </a:p>
      </dgm:t>
    </dgm:pt>
    <dgm:pt modelId="{8DF4561A-DC84-4B03-87F0-F34C2031652D}" type="sibTrans" cxnId="{46E53053-5F89-4F04-9AB2-4E11EBB4AA1E}">
      <dgm:prSet/>
      <dgm:spPr/>
      <dgm:t>
        <a:bodyPr/>
        <a:lstStyle/>
        <a:p>
          <a:endParaRPr lang="zh-TW" altLang="en-US"/>
        </a:p>
      </dgm:t>
    </dgm:pt>
    <dgm:pt modelId="{D6A8FD2D-DB86-4163-ADE0-22D8209AF099}">
      <dgm:prSet phldrT="[文字]" custT="1"/>
      <dgm:spPr/>
      <dgm:t>
        <a:bodyPr/>
        <a:lstStyle/>
        <a:p>
          <a:r>
            <a:rPr kumimoji="1" lang="en-US" altLang="zh-TW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WAT</a:t>
          </a:r>
          <a:endParaRPr kumimoji="1" lang="zh-TW" altLang="en-US" sz="2400" b="1" kern="1200" dirty="0">
            <a:solidFill>
              <a:srgbClr val="FF0000"/>
            </a:solidFill>
            <a:latin typeface="+mj-ea"/>
            <a:ea typeface="+mj-ea"/>
            <a:cs typeface="+mn-cs"/>
          </a:endParaRPr>
        </a:p>
      </dgm:t>
    </dgm:pt>
    <dgm:pt modelId="{299D27B8-8B48-412F-85BE-0377863746B5}" type="parTrans" cxnId="{58AC7237-6FB7-474D-967E-2AC4D6889D60}">
      <dgm:prSet/>
      <dgm:spPr/>
      <dgm:t>
        <a:bodyPr/>
        <a:lstStyle/>
        <a:p>
          <a:endParaRPr lang="zh-TW" altLang="en-US"/>
        </a:p>
      </dgm:t>
    </dgm:pt>
    <dgm:pt modelId="{10638F36-CED3-4780-ACFB-091E1EE20325}" type="sibTrans" cxnId="{58AC7237-6FB7-474D-967E-2AC4D6889D60}">
      <dgm:prSet/>
      <dgm:spPr/>
      <dgm:t>
        <a:bodyPr/>
        <a:lstStyle/>
        <a:p>
          <a:endParaRPr lang="zh-TW" altLang="en-US"/>
        </a:p>
      </dgm:t>
    </dgm:pt>
    <dgm:pt modelId="{3D9270BD-7C83-4D98-A99B-6FCAE3B091F3}">
      <dgm:prSet phldrT="[文字]"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PASTE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CAA1A95B-A9C6-44C0-9EA6-806492B8C655}" type="parTrans" cxnId="{C6B1F045-CE36-4322-BD99-9A183532BB26}">
      <dgm:prSet/>
      <dgm:spPr/>
      <dgm:t>
        <a:bodyPr/>
        <a:lstStyle/>
        <a:p>
          <a:endParaRPr lang="zh-TW" altLang="en-US"/>
        </a:p>
      </dgm:t>
    </dgm:pt>
    <dgm:pt modelId="{AFD0D878-8AE9-4F85-89B3-B7C4A92973E1}" type="sibTrans" cxnId="{C6B1F045-CE36-4322-BD99-9A183532BB26}">
      <dgm:prSet/>
      <dgm:spPr/>
      <dgm:t>
        <a:bodyPr/>
        <a:lstStyle/>
        <a:p>
          <a:endParaRPr lang="zh-TW" altLang="en-US"/>
        </a:p>
      </dgm:t>
    </dgm:pt>
    <dgm:pt modelId="{21C01C4F-622E-4D28-B0D1-325A08831F71}">
      <dgm:prSet phldrT="[文字]"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RIP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FA99926A-5C9B-4C91-A16B-2B30DFE43DF1}" type="parTrans" cxnId="{F1DAE47A-6C99-47C3-A4CD-53F341BCFDB7}">
      <dgm:prSet/>
      <dgm:spPr/>
      <dgm:t>
        <a:bodyPr/>
        <a:lstStyle/>
        <a:p>
          <a:endParaRPr lang="zh-TW" altLang="en-US"/>
        </a:p>
      </dgm:t>
    </dgm:pt>
    <dgm:pt modelId="{612B8976-364C-49C7-AA87-14A52F715EA6}" type="sibTrans" cxnId="{F1DAE47A-6C99-47C3-A4CD-53F341BCFDB7}">
      <dgm:prSet/>
      <dgm:spPr/>
      <dgm:t>
        <a:bodyPr/>
        <a:lstStyle/>
        <a:p>
          <a:endParaRPr lang="zh-TW" altLang="en-US"/>
        </a:p>
      </dgm:t>
    </dgm:pt>
    <dgm:pt modelId="{FDBBEE58-97CE-4F41-B8AE-612BA4888B33}">
      <dgm:prSet/>
      <dgm:spPr/>
      <dgm:t>
        <a:bodyPr/>
        <a:lstStyle/>
        <a:p>
          <a:endParaRPr lang="zh-TW" altLang="en-US" dirty="0"/>
        </a:p>
      </dgm:t>
    </dgm:pt>
    <dgm:pt modelId="{30CCE7CD-E0F6-49C5-8154-F453D20981AB}" type="parTrans" cxnId="{4BD2959B-94F0-4A72-B7E6-7A7F0AC31E3F}">
      <dgm:prSet/>
      <dgm:spPr/>
      <dgm:t>
        <a:bodyPr/>
        <a:lstStyle/>
        <a:p>
          <a:endParaRPr lang="zh-TW" altLang="en-US"/>
        </a:p>
      </dgm:t>
    </dgm:pt>
    <dgm:pt modelId="{CC46E771-40DA-4359-AF68-9FD569BC4437}" type="sibTrans" cxnId="{4BD2959B-94F0-4A72-B7E6-7A7F0AC31E3F}">
      <dgm:prSet/>
      <dgm:spPr/>
      <dgm:t>
        <a:bodyPr/>
        <a:lstStyle/>
        <a:p>
          <a:endParaRPr lang="zh-TW" altLang="en-US"/>
        </a:p>
      </dgm:t>
    </dgm:pt>
    <dgm:pt modelId="{51C1237E-D43A-486F-B8F8-467E1D19D1CE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RTP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4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4077654F-E72E-416D-87CB-DE54876CBD96}" type="parTrans" cxnId="{393A37BF-26B8-47CA-8B74-27EE9ED39EFB}">
      <dgm:prSet/>
      <dgm:spPr/>
      <dgm:t>
        <a:bodyPr/>
        <a:lstStyle/>
        <a:p>
          <a:endParaRPr lang="zh-TW" altLang="en-US"/>
        </a:p>
      </dgm:t>
    </dgm:pt>
    <dgm:pt modelId="{DA4CE451-E250-48DB-8F0A-E4403DE4B058}" type="sibTrans" cxnId="{393A37BF-26B8-47CA-8B74-27EE9ED39EFB}">
      <dgm:prSet/>
      <dgm:spPr/>
      <dgm:t>
        <a:bodyPr/>
        <a:lstStyle/>
        <a:p>
          <a:endParaRPr lang="zh-TW" altLang="en-US"/>
        </a:p>
      </dgm:t>
    </dgm:pt>
    <dgm:pt modelId="{3C547DB4-A863-48FD-81BD-FACD92855A2F}">
      <dgm:prSet custT="1"/>
      <dgm:spPr/>
      <dgm:t>
        <a:bodyPr/>
        <a:lstStyle/>
        <a:p>
          <a:r>
            <a:rPr kumimoji="1" lang="en-US" altLang="zh-TW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LP</a:t>
          </a:r>
          <a:r>
            <a:rPr kumimoji="1" lang="zh-TW" altLang="en-US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管</a:t>
          </a:r>
          <a:endParaRPr kumimoji="1" lang="zh-TW" altLang="en-US" sz="2400" b="1" kern="1200" dirty="0">
            <a:solidFill>
              <a:srgbClr val="FF0000"/>
            </a:solidFill>
            <a:latin typeface="+mj-ea"/>
            <a:ea typeface="+mj-ea"/>
            <a:cs typeface="+mn-cs"/>
          </a:endParaRPr>
        </a:p>
      </dgm:t>
    </dgm:pt>
    <dgm:pt modelId="{FB6C4396-8097-456F-BB7C-0F3189C6E063}" type="parTrans" cxnId="{DA100ADF-B92B-4805-A4E9-ABDCD56F782C}">
      <dgm:prSet/>
      <dgm:spPr/>
      <dgm:t>
        <a:bodyPr/>
        <a:lstStyle/>
        <a:p>
          <a:endParaRPr lang="zh-TW" altLang="en-US"/>
        </a:p>
      </dgm:t>
    </dgm:pt>
    <dgm:pt modelId="{FF142D9E-8304-4907-A54F-80E48A42CA79}" type="sibTrans" cxnId="{DA100ADF-B92B-4805-A4E9-ABDCD56F782C}">
      <dgm:prSet/>
      <dgm:spPr/>
      <dgm:t>
        <a:bodyPr/>
        <a:lstStyle/>
        <a:p>
          <a:endParaRPr lang="zh-TW" altLang="en-US"/>
        </a:p>
      </dgm:t>
    </dgm:pt>
    <dgm:pt modelId="{4057FAC7-0EF9-45EF-8A25-E9D04956C388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POLY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6</a:t>
          </a:r>
        </a:p>
      </dgm:t>
    </dgm:pt>
    <dgm:pt modelId="{A3C98BF1-675C-49BB-B797-A742FA20916C}" type="parTrans" cxnId="{97EA32A6-5DDD-4DF0-A954-05A4F0B7C40B}">
      <dgm:prSet/>
      <dgm:spPr/>
      <dgm:t>
        <a:bodyPr/>
        <a:lstStyle/>
        <a:p>
          <a:endParaRPr lang="zh-TW" altLang="en-US"/>
        </a:p>
      </dgm:t>
    </dgm:pt>
    <dgm:pt modelId="{DAADFCCA-D46C-4F6D-9C52-A1F111AF2A96}" type="sibTrans" cxnId="{97EA32A6-5DDD-4DF0-A954-05A4F0B7C40B}">
      <dgm:prSet/>
      <dgm:spPr/>
      <dgm:t>
        <a:bodyPr/>
        <a:lstStyle/>
        <a:p>
          <a:endParaRPr lang="zh-TW" altLang="en-US"/>
        </a:p>
      </dgm:t>
    </dgm:pt>
    <dgm:pt modelId="{B353E19C-AB25-46B5-A7A6-5892C64A5189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TEOS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7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F7D7B222-D072-4391-A6C3-DA73E384A308}" type="parTrans" cxnId="{DE6B41ED-79E7-40B8-8CFD-536EBB193B7C}">
      <dgm:prSet/>
      <dgm:spPr/>
      <dgm:t>
        <a:bodyPr/>
        <a:lstStyle/>
        <a:p>
          <a:endParaRPr lang="zh-TW" altLang="en-US"/>
        </a:p>
      </dgm:t>
    </dgm:pt>
    <dgm:pt modelId="{BDD98C38-0044-4184-9F72-539FFA89A456}" type="sibTrans" cxnId="{DE6B41ED-79E7-40B8-8CFD-536EBB193B7C}">
      <dgm:prSet/>
      <dgm:spPr/>
      <dgm:t>
        <a:bodyPr/>
        <a:lstStyle/>
        <a:p>
          <a:endParaRPr lang="zh-TW" altLang="en-US"/>
        </a:p>
      </dgm:t>
    </dgm:pt>
    <dgm:pt modelId="{A026DE5D-A525-4C4C-8551-29EC17E4EA84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HTO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46B6EBE7-65D1-48CF-B254-8D99CBCCC669}" type="parTrans" cxnId="{22213DE8-98B5-4AC7-8046-ED4BFC6CC376}">
      <dgm:prSet/>
      <dgm:spPr/>
      <dgm:t>
        <a:bodyPr/>
        <a:lstStyle/>
        <a:p>
          <a:endParaRPr lang="zh-TW" altLang="en-US"/>
        </a:p>
      </dgm:t>
    </dgm:pt>
    <dgm:pt modelId="{B51F4D65-F678-407D-9263-E78B8DD9976D}" type="sibTrans" cxnId="{22213DE8-98B5-4AC7-8046-ED4BFC6CC376}">
      <dgm:prSet/>
      <dgm:spPr/>
      <dgm:t>
        <a:bodyPr/>
        <a:lstStyle/>
        <a:p>
          <a:endParaRPr lang="zh-TW" altLang="en-US"/>
        </a:p>
      </dgm:t>
    </dgm:pt>
    <dgm:pt modelId="{228080AA-B8CF-42C2-9CCB-76D14E15D5C0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NITRIDE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7</a:t>
          </a:r>
        </a:p>
        <a:p>
          <a:r>
            <a:rPr kumimoji="1" lang="en-US" altLang="zh-TW" sz="12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(THIN/THICK SIN)</a:t>
          </a:r>
          <a:endParaRPr kumimoji="1" lang="zh-TW" altLang="en-US" sz="1200" b="1" kern="1200" dirty="0">
            <a:solidFill>
              <a:schemeClr val="tx1"/>
            </a:solidFill>
            <a:latin typeface="+mj-ea"/>
            <a:ea typeface="+mj-ea"/>
            <a:cs typeface="+mn-cs"/>
          </a:endParaRPr>
        </a:p>
      </dgm:t>
    </dgm:pt>
    <dgm:pt modelId="{1D75091E-DE29-481B-AD59-C43D2E782514}" type="sibTrans" cxnId="{58DF00F9-6863-450E-BB41-E79ACC5B8AE0}">
      <dgm:prSet/>
      <dgm:spPr/>
      <dgm:t>
        <a:bodyPr/>
        <a:lstStyle/>
        <a:p>
          <a:endParaRPr lang="zh-TW" altLang="en-US"/>
        </a:p>
      </dgm:t>
    </dgm:pt>
    <dgm:pt modelId="{732BFE60-2FD8-4C7B-93D7-88CF6AE25B2B}" type="parTrans" cxnId="{58DF00F9-6863-450E-BB41-E79ACC5B8AE0}">
      <dgm:prSet/>
      <dgm:spPr/>
      <dgm:t>
        <a:bodyPr/>
        <a:lstStyle/>
        <a:p>
          <a:endParaRPr lang="zh-TW" altLang="en-US"/>
        </a:p>
      </dgm:t>
    </dgm:pt>
    <dgm:pt modelId="{008E9036-B45B-4455-BFCD-7CA2ED7C47CF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WSIX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B8B2C5A0-59D4-4744-96E4-057E5DDAC56C}" type="parTrans" cxnId="{D78FA849-5772-45E1-AEB9-D734693E9E3D}">
      <dgm:prSet/>
      <dgm:spPr/>
      <dgm:t>
        <a:bodyPr/>
        <a:lstStyle/>
        <a:p>
          <a:endParaRPr lang="zh-TW" altLang="en-US"/>
        </a:p>
      </dgm:t>
    </dgm:pt>
    <dgm:pt modelId="{D8DD42D0-EFBC-4819-A2A8-6FF9C7D55D2B}" type="sibTrans" cxnId="{D78FA849-5772-45E1-AEB9-D734693E9E3D}">
      <dgm:prSet/>
      <dgm:spPr/>
      <dgm:t>
        <a:bodyPr/>
        <a:lstStyle/>
        <a:p>
          <a:endParaRPr lang="zh-TW" altLang="en-US"/>
        </a:p>
      </dgm:t>
    </dgm:pt>
    <dgm:pt modelId="{64257A78-B19B-46EC-8660-FA5D15F53B62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EM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3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6292A6E3-76AB-4984-BB19-67ACD73BC993}" type="parTrans" cxnId="{1FAE3613-EC56-4BD3-997A-D970221689F7}">
      <dgm:prSet/>
      <dgm:spPr/>
      <dgm:t>
        <a:bodyPr/>
        <a:lstStyle/>
        <a:p>
          <a:endParaRPr lang="zh-TW" altLang="en-US"/>
        </a:p>
      </dgm:t>
    </dgm:pt>
    <dgm:pt modelId="{CA1AC204-49C5-472F-B287-4414F11B6AD6}" type="sibTrans" cxnId="{1FAE3613-EC56-4BD3-997A-D970221689F7}">
      <dgm:prSet/>
      <dgm:spPr/>
      <dgm:t>
        <a:bodyPr/>
        <a:lstStyle/>
        <a:p>
          <a:endParaRPr lang="zh-TW" altLang="en-US"/>
        </a:p>
      </dgm:t>
    </dgm:pt>
    <dgm:pt modelId="{397A3C47-1EFE-4DD4-8DF5-E4E0ED4E29B9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ADE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EB7B8388-F5FB-438A-BEC9-94DE815DD61F}" type="parTrans" cxnId="{2EA96B39-7466-4054-9278-B46F440A05F8}">
      <dgm:prSet/>
      <dgm:spPr/>
      <dgm:t>
        <a:bodyPr/>
        <a:lstStyle/>
        <a:p>
          <a:endParaRPr lang="zh-TW" altLang="en-US"/>
        </a:p>
      </dgm:t>
    </dgm:pt>
    <dgm:pt modelId="{85A157B2-BD02-49F3-AF18-274C5FD2DB55}" type="sibTrans" cxnId="{2EA96B39-7466-4054-9278-B46F440A05F8}">
      <dgm:prSet/>
      <dgm:spPr/>
      <dgm:t>
        <a:bodyPr/>
        <a:lstStyle/>
        <a:p>
          <a:endParaRPr lang="zh-TW" altLang="en-US"/>
        </a:p>
      </dgm:t>
    </dgm:pt>
    <dgm:pt modelId="{A0775F2B-E134-40F3-BE6C-91EE274FCA0D}">
      <dgm:prSet custT="1"/>
      <dgm:spPr/>
      <dgm:t>
        <a:bodyPr/>
        <a:lstStyle/>
        <a:p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GRD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gm:t>
    </dgm:pt>
    <dgm:pt modelId="{329A854F-6762-4281-A871-117D142E7E3D}" type="parTrans" cxnId="{EE3CF6DD-2766-496E-9090-EDE43F9E8DF9}">
      <dgm:prSet/>
      <dgm:spPr/>
      <dgm:t>
        <a:bodyPr/>
        <a:lstStyle/>
        <a:p>
          <a:endParaRPr lang="zh-TW" altLang="en-US"/>
        </a:p>
      </dgm:t>
    </dgm:pt>
    <dgm:pt modelId="{D0244942-FB4E-4321-8D12-D15A77251FA9}" type="sibTrans" cxnId="{EE3CF6DD-2766-496E-9090-EDE43F9E8DF9}">
      <dgm:prSet/>
      <dgm:spPr/>
      <dgm:t>
        <a:bodyPr/>
        <a:lstStyle/>
        <a:p>
          <a:endParaRPr lang="zh-TW" altLang="en-US"/>
        </a:p>
      </dgm:t>
    </dgm:pt>
    <dgm:pt modelId="{AD81FC13-3876-48E8-A243-080E485F0366}">
      <dgm:prSet custT="1"/>
      <dgm:spPr/>
      <dgm:t>
        <a:bodyPr/>
        <a:lstStyle/>
        <a:p>
          <a:r>
            <a:rPr kumimoji="1" lang="en-US" altLang="zh-TW" sz="2000" b="1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KOYO </a:t>
          </a:r>
          <a:r>
            <a:rPr kumimoji="1" lang="en-US" altLang="zh-TW" sz="2000" b="1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lang="zh-TW" altLang="en-US" sz="2000" dirty="0"/>
        </a:p>
      </dgm:t>
    </dgm:pt>
    <dgm:pt modelId="{18427C16-6F8F-47AC-BB31-FC0A20790D8B}" type="parTrans" cxnId="{28E40559-8C07-4973-BEFE-66580F7EBA43}">
      <dgm:prSet/>
      <dgm:spPr/>
      <dgm:t>
        <a:bodyPr/>
        <a:lstStyle/>
        <a:p>
          <a:endParaRPr lang="zh-TW" altLang="en-US"/>
        </a:p>
      </dgm:t>
    </dgm:pt>
    <dgm:pt modelId="{859288C6-585A-435A-8E92-E24AA8F65B53}" type="sibTrans" cxnId="{28E40559-8C07-4973-BEFE-66580F7EBA43}">
      <dgm:prSet/>
      <dgm:spPr/>
      <dgm:t>
        <a:bodyPr/>
        <a:lstStyle/>
        <a:p>
          <a:endParaRPr lang="zh-TW" altLang="en-US"/>
        </a:p>
      </dgm:t>
    </dgm:pt>
    <dgm:pt modelId="{D63A7530-3C04-452D-904A-F04E5678BF5A}">
      <dgm:prSet custT="1"/>
      <dgm:spPr/>
      <dgm:t>
        <a:bodyPr/>
        <a:lstStyle/>
        <a:p>
          <a:r>
            <a:rPr lang="en-US" altLang="zh-TW" sz="2000" dirty="0" smtClean="0">
              <a:latin typeface="+mj-ea"/>
              <a:ea typeface="+mj-ea"/>
            </a:rPr>
            <a:t>SORTER</a:t>
          </a:r>
          <a:r>
            <a:rPr lang="zh-TW" altLang="en-US" sz="2000" dirty="0" smtClean="0">
              <a:latin typeface="+mj-ea"/>
              <a:ea typeface="+mj-ea"/>
            </a:rPr>
            <a:t>  </a:t>
          </a:r>
          <a:r>
            <a:rPr kumimoji="1" lang="en-US" altLang="zh-TW" sz="2000" b="1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12</a:t>
          </a:r>
          <a:endParaRPr lang="zh-TW" altLang="en-US" sz="2000" dirty="0">
            <a:latin typeface="+mj-ea"/>
            <a:ea typeface="+mj-ea"/>
          </a:endParaRPr>
        </a:p>
      </dgm:t>
    </dgm:pt>
    <dgm:pt modelId="{5FDC3176-821A-4500-9DF9-FE2FA4C49CBA}" type="parTrans" cxnId="{7975DA2E-7028-489F-B748-995D423248DF}">
      <dgm:prSet/>
      <dgm:spPr/>
      <dgm:t>
        <a:bodyPr/>
        <a:lstStyle/>
        <a:p>
          <a:endParaRPr lang="zh-TW" altLang="en-US"/>
        </a:p>
      </dgm:t>
    </dgm:pt>
    <dgm:pt modelId="{9B5B34E9-5F3B-417D-9098-DDCDECE5E21A}" type="sibTrans" cxnId="{7975DA2E-7028-489F-B748-995D423248DF}">
      <dgm:prSet/>
      <dgm:spPr/>
      <dgm:t>
        <a:bodyPr/>
        <a:lstStyle/>
        <a:p>
          <a:endParaRPr lang="zh-TW" altLang="en-US"/>
        </a:p>
      </dgm:t>
    </dgm:pt>
    <dgm:pt modelId="{792BECA5-4E5F-474B-A4F5-7147E63D3A45}">
      <dgm:prSet custT="1"/>
      <dgm:spPr/>
      <dgm:t>
        <a:bodyPr/>
        <a:lstStyle/>
        <a:p>
          <a:r>
            <a:rPr lang="zh-TW" altLang="en-US" sz="2000" dirty="0" smtClean="0">
              <a:latin typeface="+mj-ea"/>
              <a:ea typeface="+mj-ea"/>
            </a:rPr>
            <a:t>洗管機 </a:t>
          </a:r>
          <a:r>
            <a:rPr kumimoji="1" lang="en-US" altLang="zh-TW" sz="2000" b="1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3</a:t>
          </a:r>
          <a:endParaRPr lang="zh-TW" altLang="en-US" sz="2000" dirty="0">
            <a:latin typeface="+mj-ea"/>
            <a:ea typeface="+mj-ea"/>
          </a:endParaRPr>
        </a:p>
      </dgm:t>
    </dgm:pt>
    <dgm:pt modelId="{0710FD79-99D3-40B4-8490-B12E6152781F}" type="parTrans" cxnId="{0475E5BE-E165-4B25-9BFF-2C7A43D001DE}">
      <dgm:prSet/>
      <dgm:spPr/>
      <dgm:t>
        <a:bodyPr/>
        <a:lstStyle/>
        <a:p>
          <a:endParaRPr lang="zh-TW" altLang="en-US"/>
        </a:p>
      </dgm:t>
    </dgm:pt>
    <dgm:pt modelId="{1A9337D4-76F5-4D61-A5E0-644AE29EF8ED}" type="sibTrans" cxnId="{0475E5BE-E165-4B25-9BFF-2C7A43D001DE}">
      <dgm:prSet/>
      <dgm:spPr/>
      <dgm:t>
        <a:bodyPr/>
        <a:lstStyle/>
        <a:p>
          <a:endParaRPr lang="zh-TW" altLang="en-US"/>
        </a:p>
      </dgm:t>
    </dgm:pt>
    <dgm:pt modelId="{825E0ED4-8500-4E93-809E-D6E3058F870B}" type="pres">
      <dgm:prSet presAssocID="{45313951-41DB-4D97-8A67-90698B606DD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4CBB92C-634A-45A5-B25C-93145FA913D4}" type="pres">
      <dgm:prSet presAssocID="{9907A68A-4A28-4721-866C-235372F1038D}" presName="root" presStyleCnt="0"/>
      <dgm:spPr/>
    </dgm:pt>
    <dgm:pt modelId="{AF5358E3-AB2F-4CFB-A975-292467636E06}" type="pres">
      <dgm:prSet presAssocID="{9907A68A-4A28-4721-866C-235372F1038D}" presName="rootComposite" presStyleCnt="0"/>
      <dgm:spPr/>
    </dgm:pt>
    <dgm:pt modelId="{A21D4CA3-1BB4-43A3-91B5-4EE64A93CD6D}" type="pres">
      <dgm:prSet presAssocID="{9907A68A-4A28-4721-866C-235372F1038D}" presName="rootText" presStyleLbl="node1" presStyleIdx="0" presStyleCnt="4" custScaleX="106052" custScaleY="57230" custLinFactNeighborX="8177" custLinFactNeighborY="2274"/>
      <dgm:spPr/>
      <dgm:t>
        <a:bodyPr/>
        <a:lstStyle/>
        <a:p>
          <a:endParaRPr lang="zh-TW" altLang="en-US"/>
        </a:p>
      </dgm:t>
    </dgm:pt>
    <dgm:pt modelId="{EF8F0DE5-90DC-431C-A626-3785DEC92C5C}" type="pres">
      <dgm:prSet presAssocID="{9907A68A-4A28-4721-866C-235372F1038D}" presName="rootConnector" presStyleLbl="node1" presStyleIdx="0" presStyleCnt="4"/>
      <dgm:spPr/>
      <dgm:t>
        <a:bodyPr/>
        <a:lstStyle/>
        <a:p>
          <a:endParaRPr lang="zh-TW" altLang="en-US"/>
        </a:p>
      </dgm:t>
    </dgm:pt>
    <dgm:pt modelId="{A9107362-8ABE-4D62-AD10-1D61AACBCA40}" type="pres">
      <dgm:prSet presAssocID="{9907A68A-4A28-4721-866C-235372F1038D}" presName="childShape" presStyleCnt="0"/>
      <dgm:spPr/>
    </dgm:pt>
    <dgm:pt modelId="{4932CE3D-08F9-478B-9736-713320E5FFAD}" type="pres">
      <dgm:prSet presAssocID="{AD75602C-AF49-4FC2-9228-EE6078F17FF4}" presName="Name13" presStyleLbl="parChTrans1D2" presStyleIdx="0" presStyleCnt="16"/>
      <dgm:spPr/>
      <dgm:t>
        <a:bodyPr/>
        <a:lstStyle/>
        <a:p>
          <a:endParaRPr lang="zh-TW" altLang="en-US"/>
        </a:p>
      </dgm:t>
    </dgm:pt>
    <dgm:pt modelId="{DE19CD27-F757-4014-A320-4B37FD25AF0B}" type="pres">
      <dgm:prSet presAssocID="{3635E359-FB3F-49EB-BAFB-F781818CF930}" presName="childText" presStyleLbl="bgAcc1" presStyleIdx="0" presStyleCnt="16" custScaleX="118608" custScaleY="9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F7AC3A-5274-4333-A6D8-95F7A3CC69BE}" type="pres">
      <dgm:prSet presAssocID="{EA1B41A8-7620-4BF4-8965-FC6DA8668BC2}" presName="Name13" presStyleLbl="parChTrans1D2" presStyleIdx="1" presStyleCnt="16"/>
      <dgm:spPr/>
      <dgm:t>
        <a:bodyPr/>
        <a:lstStyle/>
        <a:p>
          <a:endParaRPr lang="zh-TW" altLang="en-US"/>
        </a:p>
      </dgm:t>
    </dgm:pt>
    <dgm:pt modelId="{6C88F58F-E3E8-402E-A637-9A369C11AAC7}" type="pres">
      <dgm:prSet presAssocID="{7D5282BA-744D-4997-8D6E-8A002AC2181F}" presName="childText" presStyleLbl="bgAcc1" presStyleIdx="1" presStyleCnt="16" custScaleX="118608" custScaleY="9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5EE68D9-4A3C-4B66-A29A-64BEE16CCFB8}" type="pres">
      <dgm:prSet presAssocID="{18427C16-6F8F-47AC-BB31-FC0A20790D8B}" presName="Name13" presStyleLbl="parChTrans1D2" presStyleIdx="2" presStyleCnt="16"/>
      <dgm:spPr/>
      <dgm:t>
        <a:bodyPr/>
        <a:lstStyle/>
        <a:p>
          <a:endParaRPr lang="zh-TW" altLang="en-US"/>
        </a:p>
      </dgm:t>
    </dgm:pt>
    <dgm:pt modelId="{AA10DA28-4906-484A-82A0-52C732981DE6}" type="pres">
      <dgm:prSet presAssocID="{AD81FC13-3876-48E8-A243-080E485F0366}" presName="childText" presStyleLbl="bgAcc1" presStyleIdx="2" presStyleCnt="1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B60763-98C9-4B11-9F43-56D4507933DF}" type="pres">
      <dgm:prSet presAssocID="{3C547DB4-A863-48FD-81BD-FACD92855A2F}" presName="root" presStyleCnt="0"/>
      <dgm:spPr/>
    </dgm:pt>
    <dgm:pt modelId="{8AE665CE-6B03-484F-8DB0-1242A730FFDF}" type="pres">
      <dgm:prSet presAssocID="{3C547DB4-A863-48FD-81BD-FACD92855A2F}" presName="rootComposite" presStyleCnt="0"/>
      <dgm:spPr/>
    </dgm:pt>
    <dgm:pt modelId="{E6ED2746-08D0-482B-9F7A-B2B273D315BB}" type="pres">
      <dgm:prSet presAssocID="{3C547DB4-A863-48FD-81BD-FACD92855A2F}" presName="rootText" presStyleLbl="node1" presStyleIdx="1" presStyleCnt="4" custScaleX="106052" custScaleY="57230"/>
      <dgm:spPr/>
      <dgm:t>
        <a:bodyPr/>
        <a:lstStyle/>
        <a:p>
          <a:endParaRPr lang="zh-TW" altLang="en-US"/>
        </a:p>
      </dgm:t>
    </dgm:pt>
    <dgm:pt modelId="{E52338CD-C9A5-45EB-9F8C-3376A5002724}" type="pres">
      <dgm:prSet presAssocID="{3C547DB4-A863-48FD-81BD-FACD92855A2F}" presName="rootConnector" presStyleLbl="node1" presStyleIdx="1" presStyleCnt="4"/>
      <dgm:spPr/>
      <dgm:t>
        <a:bodyPr/>
        <a:lstStyle/>
        <a:p>
          <a:endParaRPr lang="zh-TW" altLang="en-US"/>
        </a:p>
      </dgm:t>
    </dgm:pt>
    <dgm:pt modelId="{77B310E9-0288-40CB-ADAE-C18D9DAF4EAA}" type="pres">
      <dgm:prSet presAssocID="{3C547DB4-A863-48FD-81BD-FACD92855A2F}" presName="childShape" presStyleCnt="0"/>
      <dgm:spPr/>
    </dgm:pt>
    <dgm:pt modelId="{8BB7D401-9EFF-4D1B-AB6C-70B4FD614730}" type="pres">
      <dgm:prSet presAssocID="{A3C98BF1-675C-49BB-B797-A742FA20916C}" presName="Name13" presStyleLbl="parChTrans1D2" presStyleIdx="3" presStyleCnt="16"/>
      <dgm:spPr/>
      <dgm:t>
        <a:bodyPr/>
        <a:lstStyle/>
        <a:p>
          <a:endParaRPr lang="zh-TW" altLang="en-US"/>
        </a:p>
      </dgm:t>
    </dgm:pt>
    <dgm:pt modelId="{199E6866-AF89-4777-A946-EECE2CFEBA54}" type="pres">
      <dgm:prSet presAssocID="{4057FAC7-0EF9-45EF-8A25-E9D04956C388}" presName="childText" presStyleLbl="bgAcc1" presStyleIdx="3" presStyleCnt="16" custScaleX="118608" custScaleY="9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C78A02-0975-446D-B6B2-133474355D06}" type="pres">
      <dgm:prSet presAssocID="{732BFE60-2FD8-4C7B-93D7-88CF6AE25B2B}" presName="Name13" presStyleLbl="parChTrans1D2" presStyleIdx="4" presStyleCnt="16"/>
      <dgm:spPr/>
      <dgm:t>
        <a:bodyPr/>
        <a:lstStyle/>
        <a:p>
          <a:endParaRPr lang="zh-TW" altLang="en-US"/>
        </a:p>
      </dgm:t>
    </dgm:pt>
    <dgm:pt modelId="{003B37AA-04EB-4EA0-B7F3-32FB86468BE0}" type="pres">
      <dgm:prSet presAssocID="{228080AA-B8CF-42C2-9CCB-76D14E15D5C0}" presName="childText" presStyleLbl="bgAcc1" presStyleIdx="4" presStyleCnt="16" custScaleX="118608" custScaleY="9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3994A-726F-457B-87FD-F2515B577CFE}" type="pres">
      <dgm:prSet presAssocID="{F7D7B222-D072-4391-A6C3-DA73E384A308}" presName="Name13" presStyleLbl="parChTrans1D2" presStyleIdx="5" presStyleCnt="16"/>
      <dgm:spPr/>
      <dgm:t>
        <a:bodyPr/>
        <a:lstStyle/>
        <a:p>
          <a:endParaRPr lang="zh-TW" altLang="en-US"/>
        </a:p>
      </dgm:t>
    </dgm:pt>
    <dgm:pt modelId="{7686CC0C-A937-4E4E-961F-7F7316051A11}" type="pres">
      <dgm:prSet presAssocID="{B353E19C-AB25-46B5-A7A6-5892C64A5189}" presName="childText" presStyleLbl="bgAcc1" presStyleIdx="5" presStyleCnt="16" custScaleX="118608" custScaleY="9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E517C1-336A-4769-A50D-D9462689F257}" type="pres">
      <dgm:prSet presAssocID="{46B6EBE7-65D1-48CF-B254-8D99CBCCC669}" presName="Name13" presStyleLbl="parChTrans1D2" presStyleIdx="6" presStyleCnt="16"/>
      <dgm:spPr/>
      <dgm:t>
        <a:bodyPr/>
        <a:lstStyle/>
        <a:p>
          <a:endParaRPr lang="zh-TW" altLang="en-US"/>
        </a:p>
      </dgm:t>
    </dgm:pt>
    <dgm:pt modelId="{3CE514E7-55EA-43DE-BA0C-7B634E0EF042}" type="pres">
      <dgm:prSet presAssocID="{A026DE5D-A525-4C4C-8551-29EC17E4EA84}" presName="childText" presStyleLbl="bgAcc1" presStyleIdx="6" presStyleCnt="16" custScaleX="118608" custScaleY="9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473F71-BF3F-4A2D-8224-9F18439D49B1}" type="pres">
      <dgm:prSet presAssocID="{FDBBEE58-97CE-4F41-B8AE-612BA4888B33}" presName="root" presStyleCnt="0"/>
      <dgm:spPr/>
    </dgm:pt>
    <dgm:pt modelId="{534E56EC-152F-4BE6-872D-74BEFA535020}" type="pres">
      <dgm:prSet presAssocID="{FDBBEE58-97CE-4F41-B8AE-612BA4888B33}" presName="rootComposite" presStyleCnt="0"/>
      <dgm:spPr/>
    </dgm:pt>
    <dgm:pt modelId="{701AA52B-BED2-4A21-880B-0183DA7D47E2}" type="pres">
      <dgm:prSet presAssocID="{FDBBEE58-97CE-4F41-B8AE-612BA4888B33}" presName="rootText" presStyleLbl="node1" presStyleIdx="2" presStyleCnt="4" custScaleX="106052" custScaleY="57230" custLinFactNeighborX="-3086" custLinFactNeighborY="-913"/>
      <dgm:spPr/>
      <dgm:t>
        <a:bodyPr/>
        <a:lstStyle/>
        <a:p>
          <a:endParaRPr lang="zh-TW" altLang="en-US"/>
        </a:p>
      </dgm:t>
    </dgm:pt>
    <dgm:pt modelId="{38D2601A-27E7-4061-9166-7A7C431723B0}" type="pres">
      <dgm:prSet presAssocID="{FDBBEE58-97CE-4F41-B8AE-612BA4888B33}" presName="rootConnector" presStyleLbl="node1" presStyleIdx="2" presStyleCnt="4"/>
      <dgm:spPr/>
      <dgm:t>
        <a:bodyPr/>
        <a:lstStyle/>
        <a:p>
          <a:endParaRPr lang="zh-TW" altLang="en-US"/>
        </a:p>
      </dgm:t>
    </dgm:pt>
    <dgm:pt modelId="{7C945984-10FD-4F8C-A99C-19A48AB0EF34}" type="pres">
      <dgm:prSet presAssocID="{FDBBEE58-97CE-4F41-B8AE-612BA4888B33}" presName="childShape" presStyleCnt="0"/>
      <dgm:spPr/>
    </dgm:pt>
    <dgm:pt modelId="{626A61F4-F419-4AC1-936A-2450F3EEFD90}" type="pres">
      <dgm:prSet presAssocID="{B8B2C5A0-59D4-4744-96E4-057E5DDAC56C}" presName="Name13" presStyleLbl="parChTrans1D2" presStyleIdx="7" presStyleCnt="16"/>
      <dgm:spPr/>
      <dgm:t>
        <a:bodyPr/>
        <a:lstStyle/>
        <a:p>
          <a:endParaRPr lang="zh-TW" altLang="en-US"/>
        </a:p>
      </dgm:t>
    </dgm:pt>
    <dgm:pt modelId="{ABE80230-58F1-4848-950B-922433A43309}" type="pres">
      <dgm:prSet presAssocID="{008E9036-B45B-4455-BFCD-7CA2ED7C47CF}" presName="childText" presStyleLbl="bgAcc1" presStyleIdx="7" presStyleCnt="16" custScaleX="118608" custScaleY="66770" custLinFactNeighborX="2569" custLinFactNeighborY="158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410D49-AA8F-40CC-99EB-264CB64932B1}" type="pres">
      <dgm:prSet presAssocID="{4077654F-E72E-416D-87CB-DE54876CBD96}" presName="Name13" presStyleLbl="parChTrans1D2" presStyleIdx="8" presStyleCnt="16"/>
      <dgm:spPr/>
      <dgm:t>
        <a:bodyPr/>
        <a:lstStyle/>
        <a:p>
          <a:endParaRPr lang="zh-TW" altLang="en-US"/>
        </a:p>
      </dgm:t>
    </dgm:pt>
    <dgm:pt modelId="{613F2D7D-C5D1-42CE-8BFA-0A8D21EE7E22}" type="pres">
      <dgm:prSet presAssocID="{51C1237E-D43A-486F-B8F8-467E1D19D1CE}" presName="childText" presStyleLbl="bgAcc1" presStyleIdx="8" presStyleCnt="16" custScaleX="118608" custScaleY="605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2D18DE-8742-47F9-B8CE-85D27AB2F551}" type="pres">
      <dgm:prSet presAssocID="{6292A6E3-76AB-4984-BB19-67ACD73BC993}" presName="Name13" presStyleLbl="parChTrans1D2" presStyleIdx="9" presStyleCnt="16"/>
      <dgm:spPr/>
      <dgm:t>
        <a:bodyPr/>
        <a:lstStyle/>
        <a:p>
          <a:endParaRPr lang="zh-TW" altLang="en-US"/>
        </a:p>
      </dgm:t>
    </dgm:pt>
    <dgm:pt modelId="{011302A9-0DA5-4FF5-9476-687E7FEF7145}" type="pres">
      <dgm:prSet presAssocID="{64257A78-B19B-46EC-8660-FA5D15F53B62}" presName="childText" presStyleLbl="bgAcc1" presStyleIdx="9" presStyleCnt="16" custScaleX="118608" custScaleY="559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F1B15A4-4402-4940-BCD5-86C2698E172F}" type="pres">
      <dgm:prSet presAssocID="{5FDC3176-821A-4500-9DF9-FE2FA4C49CBA}" presName="Name13" presStyleLbl="parChTrans1D2" presStyleIdx="10" presStyleCnt="16"/>
      <dgm:spPr/>
      <dgm:t>
        <a:bodyPr/>
        <a:lstStyle/>
        <a:p>
          <a:endParaRPr lang="zh-TW" altLang="en-US"/>
        </a:p>
      </dgm:t>
    </dgm:pt>
    <dgm:pt modelId="{CDCD23DB-C042-4AB8-9DDE-18AE3A157BD6}" type="pres">
      <dgm:prSet presAssocID="{D63A7530-3C04-452D-904A-F04E5678BF5A}" presName="childText" presStyleLbl="bgAcc1" presStyleIdx="10" presStyleCnt="16" custScaleX="119938" custScaleY="822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861EA3-1CD5-4683-A484-E715C9D66A74}" type="pres">
      <dgm:prSet presAssocID="{0710FD79-99D3-40B4-8490-B12E6152781F}" presName="Name13" presStyleLbl="parChTrans1D2" presStyleIdx="11" presStyleCnt="16"/>
      <dgm:spPr/>
      <dgm:t>
        <a:bodyPr/>
        <a:lstStyle/>
        <a:p>
          <a:endParaRPr lang="zh-TW" altLang="en-US"/>
        </a:p>
      </dgm:t>
    </dgm:pt>
    <dgm:pt modelId="{35B9F79D-AE80-4F70-8A63-03F5827E7813}" type="pres">
      <dgm:prSet presAssocID="{792BECA5-4E5F-474B-A4F5-7147E63D3A45}" presName="childText" presStyleLbl="bgAcc1" presStyleIdx="11" presStyleCnt="16" custScaleX="12195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198899-8239-47B3-884E-3CEB76B87AB5}" type="pres">
      <dgm:prSet presAssocID="{D6A8FD2D-DB86-4163-ADE0-22D8209AF099}" presName="root" presStyleCnt="0"/>
      <dgm:spPr/>
    </dgm:pt>
    <dgm:pt modelId="{EACA6F64-3BA7-46FB-8076-5E5CAC22EC11}" type="pres">
      <dgm:prSet presAssocID="{D6A8FD2D-DB86-4163-ADE0-22D8209AF099}" presName="rootComposite" presStyleCnt="0"/>
      <dgm:spPr/>
    </dgm:pt>
    <dgm:pt modelId="{E9ACD8D2-DE8B-42C2-81B4-DB3A3D97D271}" type="pres">
      <dgm:prSet presAssocID="{D6A8FD2D-DB86-4163-ADE0-22D8209AF099}" presName="rootText" presStyleLbl="node1" presStyleIdx="3" presStyleCnt="4" custScaleX="106052" custScaleY="57230" custLinFactNeighborX="-6775" custLinFactNeighborY="1188"/>
      <dgm:spPr/>
      <dgm:t>
        <a:bodyPr/>
        <a:lstStyle/>
        <a:p>
          <a:endParaRPr lang="zh-TW" altLang="en-US"/>
        </a:p>
      </dgm:t>
    </dgm:pt>
    <dgm:pt modelId="{F0FBD475-225D-49EA-A9D8-2C348B823A80}" type="pres">
      <dgm:prSet presAssocID="{D6A8FD2D-DB86-4163-ADE0-22D8209AF099}" presName="rootConnector" presStyleLbl="node1" presStyleIdx="3" presStyleCnt="4"/>
      <dgm:spPr/>
      <dgm:t>
        <a:bodyPr/>
        <a:lstStyle/>
        <a:p>
          <a:endParaRPr lang="zh-TW" altLang="en-US"/>
        </a:p>
      </dgm:t>
    </dgm:pt>
    <dgm:pt modelId="{B6AA4D14-6C95-4A67-A7B4-3C5288FCB872}" type="pres">
      <dgm:prSet presAssocID="{D6A8FD2D-DB86-4163-ADE0-22D8209AF099}" presName="childShape" presStyleCnt="0"/>
      <dgm:spPr/>
    </dgm:pt>
    <dgm:pt modelId="{ED87C5DB-AB2F-4004-801D-F3801F99E891}" type="pres">
      <dgm:prSet presAssocID="{329A854F-6762-4281-A871-117D142E7E3D}" presName="Name13" presStyleLbl="parChTrans1D2" presStyleIdx="12" presStyleCnt="16"/>
      <dgm:spPr/>
      <dgm:t>
        <a:bodyPr/>
        <a:lstStyle/>
        <a:p>
          <a:endParaRPr lang="zh-TW" altLang="en-US"/>
        </a:p>
      </dgm:t>
    </dgm:pt>
    <dgm:pt modelId="{07EB5AE3-F296-4EF7-954C-D72B6FE84D6C}" type="pres">
      <dgm:prSet presAssocID="{A0775F2B-E134-40F3-BE6C-91EE274FCA0D}" presName="childText" presStyleLbl="bgAcc1" presStyleIdx="12" presStyleCnt="16" custScaleX="118566" custScaleY="92218" custLinFactNeighborX="-7532" custLinFactNeighborY="-19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409B8E-C2D3-4E9F-A0E8-050F5723B0AF}" type="pres">
      <dgm:prSet presAssocID="{CAA1A95B-A9C6-44C0-9EA6-806492B8C655}" presName="Name13" presStyleLbl="parChTrans1D2" presStyleIdx="13" presStyleCnt="16"/>
      <dgm:spPr/>
      <dgm:t>
        <a:bodyPr/>
        <a:lstStyle/>
        <a:p>
          <a:endParaRPr lang="zh-TW" altLang="en-US"/>
        </a:p>
      </dgm:t>
    </dgm:pt>
    <dgm:pt modelId="{EEAE2A72-BC97-441F-AC70-D026162A62F1}" type="pres">
      <dgm:prSet presAssocID="{3D9270BD-7C83-4D98-A99B-6FCAE3B091F3}" presName="childText" presStyleLbl="bgAcc1" presStyleIdx="13" presStyleCnt="16" custScaleX="118608" custScaleY="91989" custLinFactNeighborX="-7532" custLinFactNeighborY="-502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DFAFAB-983C-4DD7-8B5A-7C783C3D8B39}" type="pres">
      <dgm:prSet presAssocID="{FA99926A-5C9B-4C91-A16B-2B30DFE43DF1}" presName="Name13" presStyleLbl="parChTrans1D2" presStyleIdx="14" presStyleCnt="16"/>
      <dgm:spPr/>
      <dgm:t>
        <a:bodyPr/>
        <a:lstStyle/>
        <a:p>
          <a:endParaRPr lang="zh-TW" altLang="en-US"/>
        </a:p>
      </dgm:t>
    </dgm:pt>
    <dgm:pt modelId="{05BDFC46-0014-4324-AA2B-38FA94469C7B}" type="pres">
      <dgm:prSet presAssocID="{21C01C4F-622E-4D28-B0D1-325A08831F71}" presName="childText" presStyleLbl="bgAcc1" presStyleIdx="14" presStyleCnt="16" custScaleX="118608" custScaleY="91989" custLinFactNeighborX="-7532" custLinFactNeighborY="96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C8A296-EB9F-410E-A243-A87B40A73B4A}" type="pres">
      <dgm:prSet presAssocID="{EB7B8388-F5FB-438A-BEC9-94DE815DD61F}" presName="Name13" presStyleLbl="parChTrans1D2" presStyleIdx="15" presStyleCnt="16"/>
      <dgm:spPr/>
      <dgm:t>
        <a:bodyPr/>
        <a:lstStyle/>
        <a:p>
          <a:endParaRPr lang="zh-TW" altLang="en-US"/>
        </a:p>
      </dgm:t>
    </dgm:pt>
    <dgm:pt modelId="{5A480AEE-66A5-4E66-8F54-840A5A63F7D7}" type="pres">
      <dgm:prSet presAssocID="{397A3C47-1EFE-4DD4-8DF5-E4E0ED4E29B9}" presName="childText" presStyleLbl="bgAcc1" presStyleIdx="15" presStyleCnt="16" custScaleX="118608" custScaleY="91989" custLinFactNeighborX="-7532" custLinFactNeighborY="694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38D5D2A-01D4-4EEF-86D4-61A8E12D08B0}" type="presOf" srcId="{AD81FC13-3876-48E8-A243-080E485F0366}" destId="{AA10DA28-4906-484A-82A0-52C732981DE6}" srcOrd="0" destOrd="0" presId="urn:microsoft.com/office/officeart/2005/8/layout/hierarchy3"/>
    <dgm:cxn modelId="{C6B1F045-CE36-4322-BD99-9A183532BB26}" srcId="{D6A8FD2D-DB86-4163-ADE0-22D8209AF099}" destId="{3D9270BD-7C83-4D98-A99B-6FCAE3B091F3}" srcOrd="1" destOrd="0" parTransId="{CAA1A95B-A9C6-44C0-9EA6-806492B8C655}" sibTransId="{AFD0D878-8AE9-4F85-89B3-B7C4A92973E1}"/>
    <dgm:cxn modelId="{DB49DCEB-452C-48C2-B4A1-037FE7368234}" type="presOf" srcId="{A0775F2B-E134-40F3-BE6C-91EE274FCA0D}" destId="{07EB5AE3-F296-4EF7-954C-D72B6FE84D6C}" srcOrd="0" destOrd="0" presId="urn:microsoft.com/office/officeart/2005/8/layout/hierarchy3"/>
    <dgm:cxn modelId="{00716956-74AF-41FB-832B-77AA8876004F}" type="presOf" srcId="{4077654F-E72E-416D-87CB-DE54876CBD96}" destId="{B7410D49-AA8F-40CC-99EB-264CB64932B1}" srcOrd="0" destOrd="0" presId="urn:microsoft.com/office/officeart/2005/8/layout/hierarchy3"/>
    <dgm:cxn modelId="{1FAE3613-EC56-4BD3-997A-D970221689F7}" srcId="{FDBBEE58-97CE-4F41-B8AE-612BA4888B33}" destId="{64257A78-B19B-46EC-8660-FA5D15F53B62}" srcOrd="2" destOrd="0" parTransId="{6292A6E3-76AB-4984-BB19-67ACD73BC993}" sibTransId="{CA1AC204-49C5-472F-B287-4414F11B6AD6}"/>
    <dgm:cxn modelId="{66F43C2B-FA41-4B28-BCAE-14B4A58D9BA9}" type="presOf" srcId="{CAA1A95B-A9C6-44C0-9EA6-806492B8C655}" destId="{A1409B8E-C2D3-4E9F-A0E8-050F5723B0AF}" srcOrd="0" destOrd="0" presId="urn:microsoft.com/office/officeart/2005/8/layout/hierarchy3"/>
    <dgm:cxn modelId="{D6667A2D-5F7C-4060-918C-48957DBE247D}" srcId="{9907A68A-4A28-4721-866C-235372F1038D}" destId="{3635E359-FB3F-49EB-BAFB-F781818CF930}" srcOrd="0" destOrd="0" parTransId="{AD75602C-AF49-4FC2-9228-EE6078F17FF4}" sibTransId="{47CDC270-4A1A-4565-A7CB-D6AFB1062173}"/>
    <dgm:cxn modelId="{D16626FC-C3DA-498B-969E-BF04797782DE}" type="presOf" srcId="{A026DE5D-A525-4C4C-8551-29EC17E4EA84}" destId="{3CE514E7-55EA-43DE-BA0C-7B634E0EF042}" srcOrd="0" destOrd="0" presId="urn:microsoft.com/office/officeart/2005/8/layout/hierarchy3"/>
    <dgm:cxn modelId="{43AC1215-1C01-488E-8FA0-041C61A877FE}" type="presOf" srcId="{D6A8FD2D-DB86-4163-ADE0-22D8209AF099}" destId="{F0FBD475-225D-49EA-A9D8-2C348B823A80}" srcOrd="1" destOrd="0" presId="urn:microsoft.com/office/officeart/2005/8/layout/hierarchy3"/>
    <dgm:cxn modelId="{A5F72AB1-18D7-447E-8B88-81894D062CCD}" type="presOf" srcId="{792BECA5-4E5F-474B-A4F5-7147E63D3A45}" destId="{35B9F79D-AE80-4F70-8A63-03F5827E7813}" srcOrd="0" destOrd="0" presId="urn:microsoft.com/office/officeart/2005/8/layout/hierarchy3"/>
    <dgm:cxn modelId="{C42B1A86-06C4-4223-B83A-40A80F2265EC}" type="presOf" srcId="{3C547DB4-A863-48FD-81BD-FACD92855A2F}" destId="{E6ED2746-08D0-482B-9F7A-B2B273D315BB}" srcOrd="0" destOrd="0" presId="urn:microsoft.com/office/officeart/2005/8/layout/hierarchy3"/>
    <dgm:cxn modelId="{136E0C89-6199-4871-93C8-B7DEE7170747}" type="presOf" srcId="{45313951-41DB-4D97-8A67-90698B606DDB}" destId="{825E0ED4-8500-4E93-809E-D6E3058F870B}" srcOrd="0" destOrd="0" presId="urn:microsoft.com/office/officeart/2005/8/layout/hierarchy3"/>
    <dgm:cxn modelId="{D984D5E1-D3E9-44AC-8118-2F88C9D7EF27}" type="presOf" srcId="{AD75602C-AF49-4FC2-9228-EE6078F17FF4}" destId="{4932CE3D-08F9-478B-9736-713320E5FFAD}" srcOrd="0" destOrd="0" presId="urn:microsoft.com/office/officeart/2005/8/layout/hierarchy3"/>
    <dgm:cxn modelId="{115B14D2-6F72-448A-AAB2-BD8D65730314}" type="presOf" srcId="{51C1237E-D43A-486F-B8F8-467E1D19D1CE}" destId="{613F2D7D-C5D1-42CE-8BFA-0A8D21EE7E22}" srcOrd="0" destOrd="0" presId="urn:microsoft.com/office/officeart/2005/8/layout/hierarchy3"/>
    <dgm:cxn modelId="{7839B5F9-C68D-4C4A-A38E-44081FBCE606}" type="presOf" srcId="{732BFE60-2FD8-4C7B-93D7-88CF6AE25B2B}" destId="{C7C78A02-0975-446D-B6B2-133474355D06}" srcOrd="0" destOrd="0" presId="urn:microsoft.com/office/officeart/2005/8/layout/hierarchy3"/>
    <dgm:cxn modelId="{01255487-A774-4EA8-9159-ACD441F02940}" type="presOf" srcId="{9907A68A-4A28-4721-866C-235372F1038D}" destId="{EF8F0DE5-90DC-431C-A626-3785DEC92C5C}" srcOrd="1" destOrd="0" presId="urn:microsoft.com/office/officeart/2005/8/layout/hierarchy3"/>
    <dgm:cxn modelId="{A2BBB09D-96AB-4C85-86FF-F0B60E01C103}" type="presOf" srcId="{008E9036-B45B-4455-BFCD-7CA2ED7C47CF}" destId="{ABE80230-58F1-4848-950B-922433A43309}" srcOrd="0" destOrd="0" presId="urn:microsoft.com/office/officeart/2005/8/layout/hierarchy3"/>
    <dgm:cxn modelId="{D78FA849-5772-45E1-AEB9-D734693E9E3D}" srcId="{FDBBEE58-97CE-4F41-B8AE-612BA4888B33}" destId="{008E9036-B45B-4455-BFCD-7CA2ED7C47CF}" srcOrd="0" destOrd="0" parTransId="{B8B2C5A0-59D4-4744-96E4-057E5DDAC56C}" sibTransId="{D8DD42D0-EFBC-4819-A2A8-6FF9C7D55D2B}"/>
    <dgm:cxn modelId="{98A95C5C-D00A-4872-938E-BA58AC99330A}" type="presOf" srcId="{EA1B41A8-7620-4BF4-8965-FC6DA8668BC2}" destId="{08F7AC3A-5274-4333-A6D8-95F7A3CC69BE}" srcOrd="0" destOrd="0" presId="urn:microsoft.com/office/officeart/2005/8/layout/hierarchy3"/>
    <dgm:cxn modelId="{C183E6B3-B965-49A6-937D-51A51568EE6A}" type="presOf" srcId="{FDBBEE58-97CE-4F41-B8AE-612BA4888B33}" destId="{38D2601A-27E7-4061-9166-7A7C431723B0}" srcOrd="1" destOrd="0" presId="urn:microsoft.com/office/officeart/2005/8/layout/hierarchy3"/>
    <dgm:cxn modelId="{58AC7237-6FB7-474D-967E-2AC4D6889D60}" srcId="{45313951-41DB-4D97-8A67-90698B606DDB}" destId="{D6A8FD2D-DB86-4163-ADE0-22D8209AF099}" srcOrd="3" destOrd="0" parTransId="{299D27B8-8B48-412F-85BE-0377863746B5}" sibTransId="{10638F36-CED3-4780-ACFB-091E1EE20325}"/>
    <dgm:cxn modelId="{EE3CF6DD-2766-496E-9090-EDE43F9E8DF9}" srcId="{D6A8FD2D-DB86-4163-ADE0-22D8209AF099}" destId="{A0775F2B-E134-40F3-BE6C-91EE274FCA0D}" srcOrd="0" destOrd="0" parTransId="{329A854F-6762-4281-A871-117D142E7E3D}" sibTransId="{D0244942-FB4E-4321-8D12-D15A77251FA9}"/>
    <dgm:cxn modelId="{46E53053-5F89-4F04-9AB2-4E11EBB4AA1E}" srcId="{9907A68A-4A28-4721-866C-235372F1038D}" destId="{7D5282BA-744D-4997-8D6E-8A002AC2181F}" srcOrd="1" destOrd="0" parTransId="{EA1B41A8-7620-4BF4-8965-FC6DA8668BC2}" sibTransId="{8DF4561A-DC84-4B03-87F0-F34C2031652D}"/>
    <dgm:cxn modelId="{2C3FFC0B-C399-402E-BBE7-D46DA43E2157}" type="presOf" srcId="{A3C98BF1-675C-49BB-B797-A742FA20916C}" destId="{8BB7D401-9EFF-4D1B-AB6C-70B4FD614730}" srcOrd="0" destOrd="0" presId="urn:microsoft.com/office/officeart/2005/8/layout/hierarchy3"/>
    <dgm:cxn modelId="{6302EFDB-F732-47B5-A820-92AEB3D59B0A}" type="presOf" srcId="{5FDC3176-821A-4500-9DF9-FE2FA4C49CBA}" destId="{1F1B15A4-4402-4940-BCD5-86C2698E172F}" srcOrd="0" destOrd="0" presId="urn:microsoft.com/office/officeart/2005/8/layout/hierarchy3"/>
    <dgm:cxn modelId="{5FA2421F-ABBF-4353-8528-8BEC20EAF79E}" type="presOf" srcId="{64257A78-B19B-46EC-8660-FA5D15F53B62}" destId="{011302A9-0DA5-4FF5-9476-687E7FEF7145}" srcOrd="0" destOrd="0" presId="urn:microsoft.com/office/officeart/2005/8/layout/hierarchy3"/>
    <dgm:cxn modelId="{0E1C61A4-4EB0-49DC-A459-B65CD9B67673}" type="presOf" srcId="{F7D7B222-D072-4391-A6C3-DA73E384A308}" destId="{F573994A-726F-457B-87FD-F2515B577CFE}" srcOrd="0" destOrd="0" presId="urn:microsoft.com/office/officeart/2005/8/layout/hierarchy3"/>
    <dgm:cxn modelId="{F1DAE47A-6C99-47C3-A4CD-53F341BCFDB7}" srcId="{D6A8FD2D-DB86-4163-ADE0-22D8209AF099}" destId="{21C01C4F-622E-4D28-B0D1-325A08831F71}" srcOrd="2" destOrd="0" parTransId="{FA99926A-5C9B-4C91-A16B-2B30DFE43DF1}" sibTransId="{612B8976-364C-49C7-AA87-14A52F715EA6}"/>
    <dgm:cxn modelId="{5E9EB14F-716E-4ED9-8788-A5EF35D38A9B}" type="presOf" srcId="{D63A7530-3C04-452D-904A-F04E5678BF5A}" destId="{CDCD23DB-C042-4AB8-9DDE-18AE3A157BD6}" srcOrd="0" destOrd="0" presId="urn:microsoft.com/office/officeart/2005/8/layout/hierarchy3"/>
    <dgm:cxn modelId="{12E90874-A875-4B90-A5EB-0AA3DEC160AA}" type="presOf" srcId="{EB7B8388-F5FB-438A-BEC9-94DE815DD61F}" destId="{9DC8A296-EB9F-410E-A243-A87B40A73B4A}" srcOrd="0" destOrd="0" presId="urn:microsoft.com/office/officeart/2005/8/layout/hierarchy3"/>
    <dgm:cxn modelId="{E96AC0E5-2138-4A2D-A598-2E5FA5097446}" type="presOf" srcId="{B8B2C5A0-59D4-4744-96E4-057E5DDAC56C}" destId="{626A61F4-F419-4AC1-936A-2450F3EEFD90}" srcOrd="0" destOrd="0" presId="urn:microsoft.com/office/officeart/2005/8/layout/hierarchy3"/>
    <dgm:cxn modelId="{85A2AED4-8890-4067-8678-B487694E5C91}" type="presOf" srcId="{228080AA-B8CF-42C2-9CCB-76D14E15D5C0}" destId="{003B37AA-04EB-4EA0-B7F3-32FB86468BE0}" srcOrd="0" destOrd="0" presId="urn:microsoft.com/office/officeart/2005/8/layout/hierarchy3"/>
    <dgm:cxn modelId="{4BE0E9BC-77C8-4C0D-BCF7-656B5CF5F6E2}" type="presOf" srcId="{9907A68A-4A28-4721-866C-235372F1038D}" destId="{A21D4CA3-1BB4-43A3-91B5-4EE64A93CD6D}" srcOrd="0" destOrd="0" presId="urn:microsoft.com/office/officeart/2005/8/layout/hierarchy3"/>
    <dgm:cxn modelId="{CDB69EB0-4A25-4B6A-AE0D-AE968DF2E317}" type="presOf" srcId="{46B6EBE7-65D1-48CF-B254-8D99CBCCC669}" destId="{79E517C1-336A-4769-A50D-D9462689F257}" srcOrd="0" destOrd="0" presId="urn:microsoft.com/office/officeart/2005/8/layout/hierarchy3"/>
    <dgm:cxn modelId="{7B7B68E8-B726-400E-99B9-1EB5B851A38E}" srcId="{45313951-41DB-4D97-8A67-90698B606DDB}" destId="{9907A68A-4A28-4721-866C-235372F1038D}" srcOrd="0" destOrd="0" parTransId="{36F0E6EC-77C1-4A89-8537-D132BFA89B6F}" sibTransId="{82D43EB5-3527-49A4-B402-40E1151C6B01}"/>
    <dgm:cxn modelId="{393A37BF-26B8-47CA-8B74-27EE9ED39EFB}" srcId="{FDBBEE58-97CE-4F41-B8AE-612BA4888B33}" destId="{51C1237E-D43A-486F-B8F8-467E1D19D1CE}" srcOrd="1" destOrd="0" parTransId="{4077654F-E72E-416D-87CB-DE54876CBD96}" sibTransId="{DA4CE451-E250-48DB-8F0A-E4403DE4B058}"/>
    <dgm:cxn modelId="{8019CE92-53B9-4F13-AD4A-CB48422EEA7A}" type="presOf" srcId="{4057FAC7-0EF9-45EF-8A25-E9D04956C388}" destId="{199E6866-AF89-4777-A946-EECE2CFEBA54}" srcOrd="0" destOrd="0" presId="urn:microsoft.com/office/officeart/2005/8/layout/hierarchy3"/>
    <dgm:cxn modelId="{0475E5BE-E165-4B25-9BFF-2C7A43D001DE}" srcId="{FDBBEE58-97CE-4F41-B8AE-612BA4888B33}" destId="{792BECA5-4E5F-474B-A4F5-7147E63D3A45}" srcOrd="4" destOrd="0" parTransId="{0710FD79-99D3-40B4-8490-B12E6152781F}" sibTransId="{1A9337D4-76F5-4D61-A5E0-644AE29EF8ED}"/>
    <dgm:cxn modelId="{CE8AF041-E9CC-4717-9372-D0FCED2C4C2E}" type="presOf" srcId="{3C547DB4-A863-48FD-81BD-FACD92855A2F}" destId="{E52338CD-C9A5-45EB-9F8C-3376A5002724}" srcOrd="1" destOrd="0" presId="urn:microsoft.com/office/officeart/2005/8/layout/hierarchy3"/>
    <dgm:cxn modelId="{0EF6403E-72C7-43FE-8866-2CAAB9AB0C6F}" type="presOf" srcId="{21C01C4F-622E-4D28-B0D1-325A08831F71}" destId="{05BDFC46-0014-4324-AA2B-38FA94469C7B}" srcOrd="0" destOrd="0" presId="urn:microsoft.com/office/officeart/2005/8/layout/hierarchy3"/>
    <dgm:cxn modelId="{22213DE8-98B5-4AC7-8046-ED4BFC6CC376}" srcId="{3C547DB4-A863-48FD-81BD-FACD92855A2F}" destId="{A026DE5D-A525-4C4C-8551-29EC17E4EA84}" srcOrd="3" destOrd="0" parTransId="{46B6EBE7-65D1-48CF-B254-8D99CBCCC669}" sibTransId="{B51F4D65-F678-407D-9263-E78B8DD9976D}"/>
    <dgm:cxn modelId="{AF2A96DD-55CC-4B1F-9E49-7F9CBDACCCED}" type="presOf" srcId="{D6A8FD2D-DB86-4163-ADE0-22D8209AF099}" destId="{E9ACD8D2-DE8B-42C2-81B4-DB3A3D97D271}" srcOrd="0" destOrd="0" presId="urn:microsoft.com/office/officeart/2005/8/layout/hierarchy3"/>
    <dgm:cxn modelId="{28E40559-8C07-4973-BEFE-66580F7EBA43}" srcId="{9907A68A-4A28-4721-866C-235372F1038D}" destId="{AD81FC13-3876-48E8-A243-080E485F0366}" srcOrd="2" destOrd="0" parTransId="{18427C16-6F8F-47AC-BB31-FC0A20790D8B}" sibTransId="{859288C6-585A-435A-8E92-E24AA8F65B53}"/>
    <dgm:cxn modelId="{7975DA2E-7028-489F-B748-995D423248DF}" srcId="{FDBBEE58-97CE-4F41-B8AE-612BA4888B33}" destId="{D63A7530-3C04-452D-904A-F04E5678BF5A}" srcOrd="3" destOrd="0" parTransId="{5FDC3176-821A-4500-9DF9-FE2FA4C49CBA}" sibTransId="{9B5B34E9-5F3B-417D-9098-DDCDECE5E21A}"/>
    <dgm:cxn modelId="{4BD2959B-94F0-4A72-B7E6-7A7F0AC31E3F}" srcId="{45313951-41DB-4D97-8A67-90698B606DDB}" destId="{FDBBEE58-97CE-4F41-B8AE-612BA4888B33}" srcOrd="2" destOrd="0" parTransId="{30CCE7CD-E0F6-49C5-8154-F453D20981AB}" sibTransId="{CC46E771-40DA-4359-AF68-9FD569BC4437}"/>
    <dgm:cxn modelId="{00E9A29C-9E5A-4CA9-9863-3FB1C0D46243}" type="presOf" srcId="{7D5282BA-744D-4997-8D6E-8A002AC2181F}" destId="{6C88F58F-E3E8-402E-A637-9A369C11AAC7}" srcOrd="0" destOrd="0" presId="urn:microsoft.com/office/officeart/2005/8/layout/hierarchy3"/>
    <dgm:cxn modelId="{F85809DB-A574-4D9C-8922-2BDB2CB02E25}" type="presOf" srcId="{6292A6E3-76AB-4984-BB19-67ACD73BC993}" destId="{222D18DE-8742-47F9-B8CE-85D27AB2F551}" srcOrd="0" destOrd="0" presId="urn:microsoft.com/office/officeart/2005/8/layout/hierarchy3"/>
    <dgm:cxn modelId="{F38F4C0D-2F63-47A8-861A-0FC90448DD49}" type="presOf" srcId="{3D9270BD-7C83-4D98-A99B-6FCAE3B091F3}" destId="{EEAE2A72-BC97-441F-AC70-D026162A62F1}" srcOrd="0" destOrd="0" presId="urn:microsoft.com/office/officeart/2005/8/layout/hierarchy3"/>
    <dgm:cxn modelId="{DA100ADF-B92B-4805-A4E9-ABDCD56F782C}" srcId="{45313951-41DB-4D97-8A67-90698B606DDB}" destId="{3C547DB4-A863-48FD-81BD-FACD92855A2F}" srcOrd="1" destOrd="0" parTransId="{FB6C4396-8097-456F-BB7C-0F3189C6E063}" sibTransId="{FF142D9E-8304-4907-A54F-80E48A42CA79}"/>
    <dgm:cxn modelId="{F74C213F-2B29-41AB-B8AF-F137C33B10E0}" type="presOf" srcId="{397A3C47-1EFE-4DD4-8DF5-E4E0ED4E29B9}" destId="{5A480AEE-66A5-4E66-8F54-840A5A63F7D7}" srcOrd="0" destOrd="0" presId="urn:microsoft.com/office/officeart/2005/8/layout/hierarchy3"/>
    <dgm:cxn modelId="{FD3853EF-5B11-490B-BCE3-22F1DFEF350F}" type="presOf" srcId="{3635E359-FB3F-49EB-BAFB-F781818CF930}" destId="{DE19CD27-F757-4014-A320-4B37FD25AF0B}" srcOrd="0" destOrd="0" presId="urn:microsoft.com/office/officeart/2005/8/layout/hierarchy3"/>
    <dgm:cxn modelId="{020CD1F8-B913-495F-8DF1-330AAA5B5568}" type="presOf" srcId="{FDBBEE58-97CE-4F41-B8AE-612BA4888B33}" destId="{701AA52B-BED2-4A21-880B-0183DA7D47E2}" srcOrd="0" destOrd="0" presId="urn:microsoft.com/office/officeart/2005/8/layout/hierarchy3"/>
    <dgm:cxn modelId="{ABF07262-9728-4AEE-A8EB-7A26D7916C13}" type="presOf" srcId="{18427C16-6F8F-47AC-BB31-FC0A20790D8B}" destId="{25EE68D9-4A3C-4B66-A29A-64BEE16CCFB8}" srcOrd="0" destOrd="0" presId="urn:microsoft.com/office/officeart/2005/8/layout/hierarchy3"/>
    <dgm:cxn modelId="{E25B80D3-23AC-4262-9B71-CE99D055DC94}" type="presOf" srcId="{0710FD79-99D3-40B4-8490-B12E6152781F}" destId="{2C861EA3-1CD5-4683-A484-E715C9D66A74}" srcOrd="0" destOrd="0" presId="urn:microsoft.com/office/officeart/2005/8/layout/hierarchy3"/>
    <dgm:cxn modelId="{DE6B41ED-79E7-40B8-8CFD-536EBB193B7C}" srcId="{3C547DB4-A863-48FD-81BD-FACD92855A2F}" destId="{B353E19C-AB25-46B5-A7A6-5892C64A5189}" srcOrd="2" destOrd="0" parTransId="{F7D7B222-D072-4391-A6C3-DA73E384A308}" sibTransId="{BDD98C38-0044-4184-9F72-539FFA89A456}"/>
    <dgm:cxn modelId="{57D04C36-EF17-455A-80C7-EB74051CE8AC}" type="presOf" srcId="{FA99926A-5C9B-4C91-A16B-2B30DFE43DF1}" destId="{D8DFAFAB-983C-4DD7-8B5A-7C783C3D8B39}" srcOrd="0" destOrd="0" presId="urn:microsoft.com/office/officeart/2005/8/layout/hierarchy3"/>
    <dgm:cxn modelId="{9D86BB79-8EE5-46AF-B2B2-CE0F3724FC0F}" type="presOf" srcId="{329A854F-6762-4281-A871-117D142E7E3D}" destId="{ED87C5DB-AB2F-4004-801D-F3801F99E891}" srcOrd="0" destOrd="0" presId="urn:microsoft.com/office/officeart/2005/8/layout/hierarchy3"/>
    <dgm:cxn modelId="{97EA32A6-5DDD-4DF0-A954-05A4F0B7C40B}" srcId="{3C547DB4-A863-48FD-81BD-FACD92855A2F}" destId="{4057FAC7-0EF9-45EF-8A25-E9D04956C388}" srcOrd="0" destOrd="0" parTransId="{A3C98BF1-675C-49BB-B797-A742FA20916C}" sibTransId="{DAADFCCA-D46C-4F6D-9C52-A1F111AF2A96}"/>
    <dgm:cxn modelId="{58DF00F9-6863-450E-BB41-E79ACC5B8AE0}" srcId="{3C547DB4-A863-48FD-81BD-FACD92855A2F}" destId="{228080AA-B8CF-42C2-9CCB-76D14E15D5C0}" srcOrd="1" destOrd="0" parTransId="{732BFE60-2FD8-4C7B-93D7-88CF6AE25B2B}" sibTransId="{1D75091E-DE29-481B-AD59-C43D2E782514}"/>
    <dgm:cxn modelId="{045BA70F-1F21-403E-BBFB-906C445E9ADC}" type="presOf" srcId="{B353E19C-AB25-46B5-A7A6-5892C64A5189}" destId="{7686CC0C-A937-4E4E-961F-7F7316051A11}" srcOrd="0" destOrd="0" presId="urn:microsoft.com/office/officeart/2005/8/layout/hierarchy3"/>
    <dgm:cxn modelId="{2EA96B39-7466-4054-9278-B46F440A05F8}" srcId="{D6A8FD2D-DB86-4163-ADE0-22D8209AF099}" destId="{397A3C47-1EFE-4DD4-8DF5-E4E0ED4E29B9}" srcOrd="3" destOrd="0" parTransId="{EB7B8388-F5FB-438A-BEC9-94DE815DD61F}" sibTransId="{85A157B2-BD02-49F3-AF18-274C5FD2DB55}"/>
    <dgm:cxn modelId="{381FC6BC-B13D-4D7F-8AB2-DB23F1CD6820}" type="presParOf" srcId="{825E0ED4-8500-4E93-809E-D6E3058F870B}" destId="{94CBB92C-634A-45A5-B25C-93145FA913D4}" srcOrd="0" destOrd="0" presId="urn:microsoft.com/office/officeart/2005/8/layout/hierarchy3"/>
    <dgm:cxn modelId="{431CBC45-4C72-407A-AC44-43BB471FEC06}" type="presParOf" srcId="{94CBB92C-634A-45A5-B25C-93145FA913D4}" destId="{AF5358E3-AB2F-4CFB-A975-292467636E06}" srcOrd="0" destOrd="0" presId="urn:microsoft.com/office/officeart/2005/8/layout/hierarchy3"/>
    <dgm:cxn modelId="{3892C4AC-2C14-444E-951E-B2F1D0757B53}" type="presParOf" srcId="{AF5358E3-AB2F-4CFB-A975-292467636E06}" destId="{A21D4CA3-1BB4-43A3-91B5-4EE64A93CD6D}" srcOrd="0" destOrd="0" presId="urn:microsoft.com/office/officeart/2005/8/layout/hierarchy3"/>
    <dgm:cxn modelId="{9C52BED0-91BF-40F8-B2A8-C8F8F5699972}" type="presParOf" srcId="{AF5358E3-AB2F-4CFB-A975-292467636E06}" destId="{EF8F0DE5-90DC-431C-A626-3785DEC92C5C}" srcOrd="1" destOrd="0" presId="urn:microsoft.com/office/officeart/2005/8/layout/hierarchy3"/>
    <dgm:cxn modelId="{5351B58A-16B0-4FC2-903A-FDC1259418E2}" type="presParOf" srcId="{94CBB92C-634A-45A5-B25C-93145FA913D4}" destId="{A9107362-8ABE-4D62-AD10-1D61AACBCA40}" srcOrd="1" destOrd="0" presId="urn:microsoft.com/office/officeart/2005/8/layout/hierarchy3"/>
    <dgm:cxn modelId="{C097E4B0-25DE-4452-93FE-646A9B5769F2}" type="presParOf" srcId="{A9107362-8ABE-4D62-AD10-1D61AACBCA40}" destId="{4932CE3D-08F9-478B-9736-713320E5FFAD}" srcOrd="0" destOrd="0" presId="urn:microsoft.com/office/officeart/2005/8/layout/hierarchy3"/>
    <dgm:cxn modelId="{03587299-D5E7-46CB-B16A-0524B9879C3F}" type="presParOf" srcId="{A9107362-8ABE-4D62-AD10-1D61AACBCA40}" destId="{DE19CD27-F757-4014-A320-4B37FD25AF0B}" srcOrd="1" destOrd="0" presId="urn:microsoft.com/office/officeart/2005/8/layout/hierarchy3"/>
    <dgm:cxn modelId="{E851D2BE-5473-4571-9C09-5272A965A16E}" type="presParOf" srcId="{A9107362-8ABE-4D62-AD10-1D61AACBCA40}" destId="{08F7AC3A-5274-4333-A6D8-95F7A3CC69BE}" srcOrd="2" destOrd="0" presId="urn:microsoft.com/office/officeart/2005/8/layout/hierarchy3"/>
    <dgm:cxn modelId="{148740AE-B8C3-4D67-BF0F-686F07DCC387}" type="presParOf" srcId="{A9107362-8ABE-4D62-AD10-1D61AACBCA40}" destId="{6C88F58F-E3E8-402E-A637-9A369C11AAC7}" srcOrd="3" destOrd="0" presId="urn:microsoft.com/office/officeart/2005/8/layout/hierarchy3"/>
    <dgm:cxn modelId="{FCEC5882-9D00-4587-8186-D198929455D6}" type="presParOf" srcId="{A9107362-8ABE-4D62-AD10-1D61AACBCA40}" destId="{25EE68D9-4A3C-4B66-A29A-64BEE16CCFB8}" srcOrd="4" destOrd="0" presId="urn:microsoft.com/office/officeart/2005/8/layout/hierarchy3"/>
    <dgm:cxn modelId="{930F4455-9F71-425B-B8DC-76EF715F4E11}" type="presParOf" srcId="{A9107362-8ABE-4D62-AD10-1D61AACBCA40}" destId="{AA10DA28-4906-484A-82A0-52C732981DE6}" srcOrd="5" destOrd="0" presId="urn:microsoft.com/office/officeart/2005/8/layout/hierarchy3"/>
    <dgm:cxn modelId="{E5B3199F-BDDD-4D1C-A4B0-4C91E0C4EF9D}" type="presParOf" srcId="{825E0ED4-8500-4E93-809E-D6E3058F870B}" destId="{C7B60763-98C9-4B11-9F43-56D4507933DF}" srcOrd="1" destOrd="0" presId="urn:microsoft.com/office/officeart/2005/8/layout/hierarchy3"/>
    <dgm:cxn modelId="{24DDF059-6A87-4BF1-8E01-ED65F64415C8}" type="presParOf" srcId="{C7B60763-98C9-4B11-9F43-56D4507933DF}" destId="{8AE665CE-6B03-484F-8DB0-1242A730FFDF}" srcOrd="0" destOrd="0" presId="urn:microsoft.com/office/officeart/2005/8/layout/hierarchy3"/>
    <dgm:cxn modelId="{053C7CF4-00F6-4FF6-A903-2EFE1880D5A3}" type="presParOf" srcId="{8AE665CE-6B03-484F-8DB0-1242A730FFDF}" destId="{E6ED2746-08D0-482B-9F7A-B2B273D315BB}" srcOrd="0" destOrd="0" presId="urn:microsoft.com/office/officeart/2005/8/layout/hierarchy3"/>
    <dgm:cxn modelId="{870338E8-26E6-4126-AAE7-2791A917D7B9}" type="presParOf" srcId="{8AE665CE-6B03-484F-8DB0-1242A730FFDF}" destId="{E52338CD-C9A5-45EB-9F8C-3376A5002724}" srcOrd="1" destOrd="0" presId="urn:microsoft.com/office/officeart/2005/8/layout/hierarchy3"/>
    <dgm:cxn modelId="{71C5887C-E5B0-409F-A739-0A930FC8B0D4}" type="presParOf" srcId="{C7B60763-98C9-4B11-9F43-56D4507933DF}" destId="{77B310E9-0288-40CB-ADAE-C18D9DAF4EAA}" srcOrd="1" destOrd="0" presId="urn:microsoft.com/office/officeart/2005/8/layout/hierarchy3"/>
    <dgm:cxn modelId="{BB494426-9B12-4F74-B10C-227E20733111}" type="presParOf" srcId="{77B310E9-0288-40CB-ADAE-C18D9DAF4EAA}" destId="{8BB7D401-9EFF-4D1B-AB6C-70B4FD614730}" srcOrd="0" destOrd="0" presId="urn:microsoft.com/office/officeart/2005/8/layout/hierarchy3"/>
    <dgm:cxn modelId="{F894F36B-64F9-4625-A493-043656EE6BE4}" type="presParOf" srcId="{77B310E9-0288-40CB-ADAE-C18D9DAF4EAA}" destId="{199E6866-AF89-4777-A946-EECE2CFEBA54}" srcOrd="1" destOrd="0" presId="urn:microsoft.com/office/officeart/2005/8/layout/hierarchy3"/>
    <dgm:cxn modelId="{E813D015-36D7-49A5-80AC-0CF6B24477E7}" type="presParOf" srcId="{77B310E9-0288-40CB-ADAE-C18D9DAF4EAA}" destId="{C7C78A02-0975-446D-B6B2-133474355D06}" srcOrd="2" destOrd="0" presId="urn:microsoft.com/office/officeart/2005/8/layout/hierarchy3"/>
    <dgm:cxn modelId="{1CD16A80-1F5B-44C2-BCB9-A79BF05F7BB5}" type="presParOf" srcId="{77B310E9-0288-40CB-ADAE-C18D9DAF4EAA}" destId="{003B37AA-04EB-4EA0-B7F3-32FB86468BE0}" srcOrd="3" destOrd="0" presId="urn:microsoft.com/office/officeart/2005/8/layout/hierarchy3"/>
    <dgm:cxn modelId="{CDB2E016-EC12-42C2-A3ED-F2C58D3AD9D5}" type="presParOf" srcId="{77B310E9-0288-40CB-ADAE-C18D9DAF4EAA}" destId="{F573994A-726F-457B-87FD-F2515B577CFE}" srcOrd="4" destOrd="0" presId="urn:microsoft.com/office/officeart/2005/8/layout/hierarchy3"/>
    <dgm:cxn modelId="{21755B72-7963-4724-B175-E6060A1D6256}" type="presParOf" srcId="{77B310E9-0288-40CB-ADAE-C18D9DAF4EAA}" destId="{7686CC0C-A937-4E4E-961F-7F7316051A11}" srcOrd="5" destOrd="0" presId="urn:microsoft.com/office/officeart/2005/8/layout/hierarchy3"/>
    <dgm:cxn modelId="{8CD33A96-A34B-4A49-8152-A2B5FE05C700}" type="presParOf" srcId="{77B310E9-0288-40CB-ADAE-C18D9DAF4EAA}" destId="{79E517C1-336A-4769-A50D-D9462689F257}" srcOrd="6" destOrd="0" presId="urn:microsoft.com/office/officeart/2005/8/layout/hierarchy3"/>
    <dgm:cxn modelId="{E4F2E53C-8EE2-460B-A07F-9DD78556AC18}" type="presParOf" srcId="{77B310E9-0288-40CB-ADAE-C18D9DAF4EAA}" destId="{3CE514E7-55EA-43DE-BA0C-7B634E0EF042}" srcOrd="7" destOrd="0" presId="urn:microsoft.com/office/officeart/2005/8/layout/hierarchy3"/>
    <dgm:cxn modelId="{7EBCB77C-3BB4-4872-B9D1-13B4A7AC1F15}" type="presParOf" srcId="{825E0ED4-8500-4E93-809E-D6E3058F870B}" destId="{EA473F71-BF3F-4A2D-8224-9F18439D49B1}" srcOrd="2" destOrd="0" presId="urn:microsoft.com/office/officeart/2005/8/layout/hierarchy3"/>
    <dgm:cxn modelId="{784DE3C3-86E6-4933-8FB7-173F1E47B6DF}" type="presParOf" srcId="{EA473F71-BF3F-4A2D-8224-9F18439D49B1}" destId="{534E56EC-152F-4BE6-872D-74BEFA535020}" srcOrd="0" destOrd="0" presId="urn:microsoft.com/office/officeart/2005/8/layout/hierarchy3"/>
    <dgm:cxn modelId="{658E3123-3B82-4ADB-88B5-97A5F8620D79}" type="presParOf" srcId="{534E56EC-152F-4BE6-872D-74BEFA535020}" destId="{701AA52B-BED2-4A21-880B-0183DA7D47E2}" srcOrd="0" destOrd="0" presId="urn:microsoft.com/office/officeart/2005/8/layout/hierarchy3"/>
    <dgm:cxn modelId="{7369231E-54A8-483A-97B9-98FD3F72EF3B}" type="presParOf" srcId="{534E56EC-152F-4BE6-872D-74BEFA535020}" destId="{38D2601A-27E7-4061-9166-7A7C431723B0}" srcOrd="1" destOrd="0" presId="urn:microsoft.com/office/officeart/2005/8/layout/hierarchy3"/>
    <dgm:cxn modelId="{C974D6B5-F5A4-4402-9DCD-2A569DE81D28}" type="presParOf" srcId="{EA473F71-BF3F-4A2D-8224-9F18439D49B1}" destId="{7C945984-10FD-4F8C-A99C-19A48AB0EF34}" srcOrd="1" destOrd="0" presId="urn:microsoft.com/office/officeart/2005/8/layout/hierarchy3"/>
    <dgm:cxn modelId="{04FD86D4-873B-43E2-9C42-C698482DD6CE}" type="presParOf" srcId="{7C945984-10FD-4F8C-A99C-19A48AB0EF34}" destId="{626A61F4-F419-4AC1-936A-2450F3EEFD90}" srcOrd="0" destOrd="0" presId="urn:microsoft.com/office/officeart/2005/8/layout/hierarchy3"/>
    <dgm:cxn modelId="{05BEEE01-A135-415A-89CB-9642F7173C08}" type="presParOf" srcId="{7C945984-10FD-4F8C-A99C-19A48AB0EF34}" destId="{ABE80230-58F1-4848-950B-922433A43309}" srcOrd="1" destOrd="0" presId="urn:microsoft.com/office/officeart/2005/8/layout/hierarchy3"/>
    <dgm:cxn modelId="{AA6EC742-5B59-41B2-9283-D1871A25A590}" type="presParOf" srcId="{7C945984-10FD-4F8C-A99C-19A48AB0EF34}" destId="{B7410D49-AA8F-40CC-99EB-264CB64932B1}" srcOrd="2" destOrd="0" presId="urn:microsoft.com/office/officeart/2005/8/layout/hierarchy3"/>
    <dgm:cxn modelId="{49B2871D-E5A3-4020-BEBE-1D5CB4549493}" type="presParOf" srcId="{7C945984-10FD-4F8C-A99C-19A48AB0EF34}" destId="{613F2D7D-C5D1-42CE-8BFA-0A8D21EE7E22}" srcOrd="3" destOrd="0" presId="urn:microsoft.com/office/officeart/2005/8/layout/hierarchy3"/>
    <dgm:cxn modelId="{AB0CA311-2D64-410D-8C5D-DA4B9A52AD70}" type="presParOf" srcId="{7C945984-10FD-4F8C-A99C-19A48AB0EF34}" destId="{222D18DE-8742-47F9-B8CE-85D27AB2F551}" srcOrd="4" destOrd="0" presId="urn:microsoft.com/office/officeart/2005/8/layout/hierarchy3"/>
    <dgm:cxn modelId="{6CC95C77-180C-4B9F-B263-E0C2D0701168}" type="presParOf" srcId="{7C945984-10FD-4F8C-A99C-19A48AB0EF34}" destId="{011302A9-0DA5-4FF5-9476-687E7FEF7145}" srcOrd="5" destOrd="0" presId="urn:microsoft.com/office/officeart/2005/8/layout/hierarchy3"/>
    <dgm:cxn modelId="{090CA567-BE3F-40B3-925B-57DE7929589A}" type="presParOf" srcId="{7C945984-10FD-4F8C-A99C-19A48AB0EF34}" destId="{1F1B15A4-4402-4940-BCD5-86C2698E172F}" srcOrd="6" destOrd="0" presId="urn:microsoft.com/office/officeart/2005/8/layout/hierarchy3"/>
    <dgm:cxn modelId="{5154ADA2-E710-476A-917C-C67C5B36ADB4}" type="presParOf" srcId="{7C945984-10FD-4F8C-A99C-19A48AB0EF34}" destId="{CDCD23DB-C042-4AB8-9DDE-18AE3A157BD6}" srcOrd="7" destOrd="0" presId="urn:microsoft.com/office/officeart/2005/8/layout/hierarchy3"/>
    <dgm:cxn modelId="{A848A2D7-C3D9-40AE-B52F-97C502E2C833}" type="presParOf" srcId="{7C945984-10FD-4F8C-A99C-19A48AB0EF34}" destId="{2C861EA3-1CD5-4683-A484-E715C9D66A74}" srcOrd="8" destOrd="0" presId="urn:microsoft.com/office/officeart/2005/8/layout/hierarchy3"/>
    <dgm:cxn modelId="{2075739E-607A-4218-8C4A-C5D98CFB3184}" type="presParOf" srcId="{7C945984-10FD-4F8C-A99C-19A48AB0EF34}" destId="{35B9F79D-AE80-4F70-8A63-03F5827E7813}" srcOrd="9" destOrd="0" presId="urn:microsoft.com/office/officeart/2005/8/layout/hierarchy3"/>
    <dgm:cxn modelId="{1F223DC5-AA4C-411C-A9B1-246C21336DC5}" type="presParOf" srcId="{825E0ED4-8500-4E93-809E-D6E3058F870B}" destId="{F0198899-8239-47B3-884E-3CEB76B87AB5}" srcOrd="3" destOrd="0" presId="urn:microsoft.com/office/officeart/2005/8/layout/hierarchy3"/>
    <dgm:cxn modelId="{92E1753E-8B1E-4F8F-87B0-249302A45FDF}" type="presParOf" srcId="{F0198899-8239-47B3-884E-3CEB76B87AB5}" destId="{EACA6F64-3BA7-46FB-8076-5E5CAC22EC11}" srcOrd="0" destOrd="0" presId="urn:microsoft.com/office/officeart/2005/8/layout/hierarchy3"/>
    <dgm:cxn modelId="{21FDCF05-2D1D-485F-8F05-A0EC0A00848D}" type="presParOf" srcId="{EACA6F64-3BA7-46FB-8076-5E5CAC22EC11}" destId="{E9ACD8D2-DE8B-42C2-81B4-DB3A3D97D271}" srcOrd="0" destOrd="0" presId="urn:microsoft.com/office/officeart/2005/8/layout/hierarchy3"/>
    <dgm:cxn modelId="{72F4C5A7-EC9B-4E56-BCE0-754F52969396}" type="presParOf" srcId="{EACA6F64-3BA7-46FB-8076-5E5CAC22EC11}" destId="{F0FBD475-225D-49EA-A9D8-2C348B823A80}" srcOrd="1" destOrd="0" presId="urn:microsoft.com/office/officeart/2005/8/layout/hierarchy3"/>
    <dgm:cxn modelId="{FE793730-F76D-49D1-9FE2-C0059002DD34}" type="presParOf" srcId="{F0198899-8239-47B3-884E-3CEB76B87AB5}" destId="{B6AA4D14-6C95-4A67-A7B4-3C5288FCB872}" srcOrd="1" destOrd="0" presId="urn:microsoft.com/office/officeart/2005/8/layout/hierarchy3"/>
    <dgm:cxn modelId="{696FD163-427A-4960-8307-23B47272C13A}" type="presParOf" srcId="{B6AA4D14-6C95-4A67-A7B4-3C5288FCB872}" destId="{ED87C5DB-AB2F-4004-801D-F3801F99E891}" srcOrd="0" destOrd="0" presId="urn:microsoft.com/office/officeart/2005/8/layout/hierarchy3"/>
    <dgm:cxn modelId="{31A21E51-DAF3-4AB5-95BF-F59A2722B009}" type="presParOf" srcId="{B6AA4D14-6C95-4A67-A7B4-3C5288FCB872}" destId="{07EB5AE3-F296-4EF7-954C-D72B6FE84D6C}" srcOrd="1" destOrd="0" presId="urn:microsoft.com/office/officeart/2005/8/layout/hierarchy3"/>
    <dgm:cxn modelId="{3FCDBE35-15EA-48E8-A02C-1C0D422F0D7C}" type="presParOf" srcId="{B6AA4D14-6C95-4A67-A7B4-3C5288FCB872}" destId="{A1409B8E-C2D3-4E9F-A0E8-050F5723B0AF}" srcOrd="2" destOrd="0" presId="urn:microsoft.com/office/officeart/2005/8/layout/hierarchy3"/>
    <dgm:cxn modelId="{819B7B04-D246-444F-8B08-4DB016B1D983}" type="presParOf" srcId="{B6AA4D14-6C95-4A67-A7B4-3C5288FCB872}" destId="{EEAE2A72-BC97-441F-AC70-D026162A62F1}" srcOrd="3" destOrd="0" presId="urn:microsoft.com/office/officeart/2005/8/layout/hierarchy3"/>
    <dgm:cxn modelId="{AEBC8C79-A9EE-43D2-9C0A-8C58D050DE22}" type="presParOf" srcId="{B6AA4D14-6C95-4A67-A7B4-3C5288FCB872}" destId="{D8DFAFAB-983C-4DD7-8B5A-7C783C3D8B39}" srcOrd="4" destOrd="0" presId="urn:microsoft.com/office/officeart/2005/8/layout/hierarchy3"/>
    <dgm:cxn modelId="{A76CBE42-E42F-4129-8FBC-F6AD07AAB38C}" type="presParOf" srcId="{B6AA4D14-6C95-4A67-A7B4-3C5288FCB872}" destId="{05BDFC46-0014-4324-AA2B-38FA94469C7B}" srcOrd="5" destOrd="0" presId="urn:microsoft.com/office/officeart/2005/8/layout/hierarchy3"/>
    <dgm:cxn modelId="{CFED5D19-F7BF-416E-B447-03CFF4A79E34}" type="presParOf" srcId="{B6AA4D14-6C95-4A67-A7B4-3C5288FCB872}" destId="{9DC8A296-EB9F-410E-A243-A87B40A73B4A}" srcOrd="6" destOrd="0" presId="urn:microsoft.com/office/officeart/2005/8/layout/hierarchy3"/>
    <dgm:cxn modelId="{034E6AB8-57D3-43ED-8A90-61B77C6074AC}" type="presParOf" srcId="{B6AA4D14-6C95-4A67-A7B4-3C5288FCB872}" destId="{5A480AEE-66A5-4E66-8F54-840A5A63F7D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D4CA3-1BB4-43A3-91B5-4EE64A93CD6D}">
      <dsp:nvSpPr>
        <dsp:cNvPr id="0" name=""/>
        <dsp:cNvSpPr/>
      </dsp:nvSpPr>
      <dsp:spPr>
        <a:xfrm>
          <a:off x="135708" y="584969"/>
          <a:ext cx="1738816" cy="469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AP</a:t>
          </a:r>
          <a:r>
            <a:rPr kumimoji="1" lang="zh-TW" altLang="en-US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管</a:t>
          </a:r>
          <a:endParaRPr kumimoji="1" lang="zh-TW" altLang="en-US" sz="2400" b="1" kern="1200" dirty="0">
            <a:solidFill>
              <a:srgbClr val="FF0000"/>
            </a:solidFill>
            <a:latin typeface="+mj-ea"/>
            <a:ea typeface="+mj-ea"/>
            <a:cs typeface="+mn-cs"/>
          </a:endParaRPr>
        </a:p>
      </dsp:txBody>
      <dsp:txXfrm>
        <a:off x="149449" y="598710"/>
        <a:ext cx="1711334" cy="441686"/>
      </dsp:txXfrm>
    </dsp:sp>
    <dsp:sp modelId="{4932CE3D-08F9-478B-9736-713320E5FFAD}">
      <dsp:nvSpPr>
        <dsp:cNvPr id="0" name=""/>
        <dsp:cNvSpPr/>
      </dsp:nvSpPr>
      <dsp:spPr>
        <a:xfrm>
          <a:off x="263869" y="1054137"/>
          <a:ext cx="91440" cy="5633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3366"/>
              </a:lnTo>
              <a:lnTo>
                <a:pt x="85532" y="5633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9CD27-F757-4014-A320-4B37FD25AF0B}">
      <dsp:nvSpPr>
        <dsp:cNvPr id="0" name=""/>
        <dsp:cNvSpPr/>
      </dsp:nvSpPr>
      <dsp:spPr>
        <a:xfrm>
          <a:off x="349402" y="1240444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氧化管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40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371489" y="1262531"/>
        <a:ext cx="1511572" cy="709946"/>
      </dsp:txXfrm>
    </dsp:sp>
    <dsp:sp modelId="{08F7AC3A-5274-4333-A6D8-95F7A3CC69BE}">
      <dsp:nvSpPr>
        <dsp:cNvPr id="0" name=""/>
        <dsp:cNvSpPr/>
      </dsp:nvSpPr>
      <dsp:spPr>
        <a:xfrm>
          <a:off x="263869" y="1054137"/>
          <a:ext cx="91440" cy="15224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2435"/>
              </a:lnTo>
              <a:lnTo>
                <a:pt x="85532" y="1522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8F58F-E3E8-402E-A637-9A369C11AAC7}">
      <dsp:nvSpPr>
        <dsp:cNvPr id="0" name=""/>
        <dsp:cNvSpPr/>
      </dsp:nvSpPr>
      <dsp:spPr>
        <a:xfrm>
          <a:off x="349402" y="2199513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POCL3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3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371489" y="2221600"/>
        <a:ext cx="1511572" cy="709946"/>
      </dsp:txXfrm>
    </dsp:sp>
    <dsp:sp modelId="{25EE68D9-4A3C-4B66-A29A-64BEE16CCFB8}">
      <dsp:nvSpPr>
        <dsp:cNvPr id="0" name=""/>
        <dsp:cNvSpPr/>
      </dsp:nvSpPr>
      <dsp:spPr>
        <a:xfrm>
          <a:off x="263869" y="1054137"/>
          <a:ext cx="91440" cy="2514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4341"/>
              </a:lnTo>
              <a:lnTo>
                <a:pt x="85532" y="25143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0DA28-4906-484A-82A0-52C732981DE6}">
      <dsp:nvSpPr>
        <dsp:cNvPr id="0" name=""/>
        <dsp:cNvSpPr/>
      </dsp:nvSpPr>
      <dsp:spPr>
        <a:xfrm>
          <a:off x="349402" y="3158582"/>
          <a:ext cx="1311670" cy="8197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KOYO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lang="zh-TW" altLang="en-US" sz="2000" kern="1200" dirty="0"/>
        </a:p>
      </dsp:txBody>
      <dsp:txXfrm>
        <a:off x="373413" y="3182593"/>
        <a:ext cx="1263648" cy="771772"/>
      </dsp:txXfrm>
    </dsp:sp>
    <dsp:sp modelId="{E6ED2746-08D0-482B-9F7A-B2B273D315BB}">
      <dsp:nvSpPr>
        <dsp:cNvPr id="0" name=""/>
        <dsp:cNvSpPr/>
      </dsp:nvSpPr>
      <dsp:spPr>
        <a:xfrm>
          <a:off x="2150352" y="566327"/>
          <a:ext cx="1738816" cy="469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LP</a:t>
          </a:r>
          <a:r>
            <a:rPr kumimoji="1" lang="zh-TW" altLang="en-US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管</a:t>
          </a:r>
          <a:endParaRPr kumimoji="1" lang="zh-TW" altLang="en-US" sz="2400" b="1" kern="1200" dirty="0">
            <a:solidFill>
              <a:srgbClr val="FF0000"/>
            </a:solidFill>
            <a:latin typeface="+mj-ea"/>
            <a:ea typeface="+mj-ea"/>
            <a:cs typeface="+mn-cs"/>
          </a:endParaRPr>
        </a:p>
      </dsp:txBody>
      <dsp:txXfrm>
        <a:off x="2164093" y="580068"/>
        <a:ext cx="1711334" cy="441686"/>
      </dsp:txXfrm>
    </dsp:sp>
    <dsp:sp modelId="{8BB7D401-9EFF-4D1B-AB6C-70B4FD614730}">
      <dsp:nvSpPr>
        <dsp:cNvPr id="0" name=""/>
        <dsp:cNvSpPr/>
      </dsp:nvSpPr>
      <dsp:spPr>
        <a:xfrm>
          <a:off x="2324234" y="1035495"/>
          <a:ext cx="173881" cy="582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008"/>
              </a:lnTo>
              <a:lnTo>
                <a:pt x="173881" y="582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6866-AF89-4777-A946-EECE2CFEBA54}">
      <dsp:nvSpPr>
        <dsp:cNvPr id="0" name=""/>
        <dsp:cNvSpPr/>
      </dsp:nvSpPr>
      <dsp:spPr>
        <a:xfrm>
          <a:off x="2498115" y="1240444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POLY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6</a:t>
          </a:r>
        </a:p>
      </dsp:txBody>
      <dsp:txXfrm>
        <a:off x="2520202" y="1262531"/>
        <a:ext cx="1511572" cy="709946"/>
      </dsp:txXfrm>
    </dsp:sp>
    <dsp:sp modelId="{C7C78A02-0975-446D-B6B2-133474355D06}">
      <dsp:nvSpPr>
        <dsp:cNvPr id="0" name=""/>
        <dsp:cNvSpPr/>
      </dsp:nvSpPr>
      <dsp:spPr>
        <a:xfrm>
          <a:off x="2324234" y="1035495"/>
          <a:ext cx="173881" cy="1541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1077"/>
              </a:lnTo>
              <a:lnTo>
                <a:pt x="173881" y="1541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B37AA-04EB-4EA0-B7F3-32FB86468BE0}">
      <dsp:nvSpPr>
        <dsp:cNvPr id="0" name=""/>
        <dsp:cNvSpPr/>
      </dsp:nvSpPr>
      <dsp:spPr>
        <a:xfrm>
          <a:off x="2498115" y="2199513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NITRIDE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7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12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(THIN/THICK SIN)</a:t>
          </a:r>
          <a:endParaRPr kumimoji="1" lang="zh-TW" altLang="en-US" sz="1200" b="1" kern="1200" dirty="0">
            <a:solidFill>
              <a:schemeClr val="tx1"/>
            </a:solidFill>
            <a:latin typeface="+mj-ea"/>
            <a:ea typeface="+mj-ea"/>
            <a:cs typeface="+mn-cs"/>
          </a:endParaRPr>
        </a:p>
      </dsp:txBody>
      <dsp:txXfrm>
        <a:off x="2520202" y="2221600"/>
        <a:ext cx="1511572" cy="709946"/>
      </dsp:txXfrm>
    </dsp:sp>
    <dsp:sp modelId="{F573994A-726F-457B-87FD-F2515B577CFE}">
      <dsp:nvSpPr>
        <dsp:cNvPr id="0" name=""/>
        <dsp:cNvSpPr/>
      </dsp:nvSpPr>
      <dsp:spPr>
        <a:xfrm>
          <a:off x="2324234" y="1035495"/>
          <a:ext cx="173881" cy="2500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0146"/>
              </a:lnTo>
              <a:lnTo>
                <a:pt x="173881" y="25001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6CC0C-A937-4E4E-961F-7F7316051A11}">
      <dsp:nvSpPr>
        <dsp:cNvPr id="0" name=""/>
        <dsp:cNvSpPr/>
      </dsp:nvSpPr>
      <dsp:spPr>
        <a:xfrm>
          <a:off x="2498115" y="3158582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TEOS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7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2520202" y="3180669"/>
        <a:ext cx="1511572" cy="709946"/>
      </dsp:txXfrm>
    </dsp:sp>
    <dsp:sp modelId="{79E517C1-336A-4769-A50D-D9462689F257}">
      <dsp:nvSpPr>
        <dsp:cNvPr id="0" name=""/>
        <dsp:cNvSpPr/>
      </dsp:nvSpPr>
      <dsp:spPr>
        <a:xfrm>
          <a:off x="2324234" y="1035495"/>
          <a:ext cx="173881" cy="345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9215"/>
              </a:lnTo>
              <a:lnTo>
                <a:pt x="173881" y="34592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514E7-55EA-43DE-BA0C-7B634E0EF042}">
      <dsp:nvSpPr>
        <dsp:cNvPr id="0" name=""/>
        <dsp:cNvSpPr/>
      </dsp:nvSpPr>
      <dsp:spPr>
        <a:xfrm>
          <a:off x="2498115" y="4117651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HTO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2520202" y="4139738"/>
        <a:ext cx="1511572" cy="709946"/>
      </dsp:txXfrm>
    </dsp:sp>
    <dsp:sp modelId="{701AA52B-BED2-4A21-880B-0183DA7D47E2}">
      <dsp:nvSpPr>
        <dsp:cNvPr id="0" name=""/>
        <dsp:cNvSpPr/>
      </dsp:nvSpPr>
      <dsp:spPr>
        <a:xfrm>
          <a:off x="4248468" y="558842"/>
          <a:ext cx="1738816" cy="469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700" kern="1200" dirty="0"/>
        </a:p>
      </dsp:txBody>
      <dsp:txXfrm>
        <a:off x="4262209" y="572583"/>
        <a:ext cx="1711334" cy="441686"/>
      </dsp:txXfrm>
    </dsp:sp>
    <dsp:sp modelId="{626A61F4-F419-4AC1-936A-2450F3EEFD90}">
      <dsp:nvSpPr>
        <dsp:cNvPr id="0" name=""/>
        <dsp:cNvSpPr/>
      </dsp:nvSpPr>
      <dsp:spPr>
        <a:xfrm>
          <a:off x="4422349" y="1028010"/>
          <a:ext cx="258176" cy="499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9090"/>
              </a:lnTo>
              <a:lnTo>
                <a:pt x="258176" y="4990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80230-58F1-4848-950B-922433A43309}">
      <dsp:nvSpPr>
        <dsp:cNvPr id="0" name=""/>
        <dsp:cNvSpPr/>
      </dsp:nvSpPr>
      <dsp:spPr>
        <a:xfrm>
          <a:off x="4680525" y="1253413"/>
          <a:ext cx="1555746" cy="54737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WSIX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4696557" y="1269445"/>
        <a:ext cx="1523682" cy="515312"/>
      </dsp:txXfrm>
    </dsp:sp>
    <dsp:sp modelId="{B7410D49-AA8F-40CC-99EB-264CB64932B1}">
      <dsp:nvSpPr>
        <dsp:cNvPr id="0" name=""/>
        <dsp:cNvSpPr/>
      </dsp:nvSpPr>
      <dsp:spPr>
        <a:xfrm>
          <a:off x="4422349" y="1028010"/>
          <a:ext cx="224479" cy="1213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127"/>
              </a:lnTo>
              <a:lnTo>
                <a:pt x="224479" y="12131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F2D7D-C5D1-42CE-8BFA-0A8D21EE7E22}">
      <dsp:nvSpPr>
        <dsp:cNvPr id="0" name=""/>
        <dsp:cNvSpPr/>
      </dsp:nvSpPr>
      <dsp:spPr>
        <a:xfrm>
          <a:off x="4646829" y="1992769"/>
          <a:ext cx="1555746" cy="4967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RTP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4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4661378" y="2007318"/>
        <a:ext cx="1526648" cy="467639"/>
      </dsp:txXfrm>
    </dsp:sp>
    <dsp:sp modelId="{222D18DE-8742-47F9-B8CE-85D27AB2F551}">
      <dsp:nvSpPr>
        <dsp:cNvPr id="0" name=""/>
        <dsp:cNvSpPr/>
      </dsp:nvSpPr>
      <dsp:spPr>
        <a:xfrm>
          <a:off x="4422349" y="1028010"/>
          <a:ext cx="224479" cy="1895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5667"/>
              </a:lnTo>
              <a:lnTo>
                <a:pt x="224479" y="18956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1302A9-0DA5-4FF5-9476-687E7FEF7145}">
      <dsp:nvSpPr>
        <dsp:cNvPr id="0" name=""/>
        <dsp:cNvSpPr/>
      </dsp:nvSpPr>
      <dsp:spPr>
        <a:xfrm>
          <a:off x="4646829" y="2694455"/>
          <a:ext cx="1555746" cy="45844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EM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3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4660256" y="2707882"/>
        <a:ext cx="1528892" cy="431591"/>
      </dsp:txXfrm>
    </dsp:sp>
    <dsp:sp modelId="{1F1B15A4-4402-4940-BCD5-86C2698E172F}">
      <dsp:nvSpPr>
        <dsp:cNvPr id="0" name=""/>
        <dsp:cNvSpPr/>
      </dsp:nvSpPr>
      <dsp:spPr>
        <a:xfrm>
          <a:off x="4422349" y="1028010"/>
          <a:ext cx="224479" cy="2667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7138"/>
              </a:lnTo>
              <a:lnTo>
                <a:pt x="224479" y="266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D23DB-C042-4AB8-9DDE-18AE3A157BD6}">
      <dsp:nvSpPr>
        <dsp:cNvPr id="0" name=""/>
        <dsp:cNvSpPr/>
      </dsp:nvSpPr>
      <dsp:spPr>
        <a:xfrm>
          <a:off x="4646829" y="3357849"/>
          <a:ext cx="1573191" cy="6746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latin typeface="+mj-ea"/>
              <a:ea typeface="+mj-ea"/>
            </a:rPr>
            <a:t>SORTER</a:t>
          </a:r>
          <a:r>
            <a:rPr lang="zh-TW" altLang="en-US" sz="2000" kern="1200" dirty="0" smtClean="0">
              <a:latin typeface="+mj-ea"/>
              <a:ea typeface="+mj-ea"/>
            </a:rPr>
            <a:t> 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12</a:t>
          </a:r>
          <a:endParaRPr lang="zh-TW" altLang="en-US" sz="2000" kern="1200" dirty="0">
            <a:latin typeface="+mj-ea"/>
            <a:ea typeface="+mj-ea"/>
          </a:endParaRPr>
        </a:p>
      </dsp:txBody>
      <dsp:txXfrm>
        <a:off x="4666587" y="3377607"/>
        <a:ext cx="1533675" cy="635084"/>
      </dsp:txXfrm>
    </dsp:sp>
    <dsp:sp modelId="{2C861EA3-1CD5-4683-A484-E715C9D66A74}">
      <dsp:nvSpPr>
        <dsp:cNvPr id="0" name=""/>
        <dsp:cNvSpPr/>
      </dsp:nvSpPr>
      <dsp:spPr>
        <a:xfrm>
          <a:off x="4422349" y="1028010"/>
          <a:ext cx="224479" cy="361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9284"/>
              </a:lnTo>
              <a:lnTo>
                <a:pt x="224479" y="3619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9F79D-AE80-4F70-8A63-03F5827E7813}">
      <dsp:nvSpPr>
        <dsp:cNvPr id="0" name=""/>
        <dsp:cNvSpPr/>
      </dsp:nvSpPr>
      <dsp:spPr>
        <a:xfrm>
          <a:off x="4646829" y="4237398"/>
          <a:ext cx="1599700" cy="8197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+mj-ea"/>
              <a:ea typeface="+mj-ea"/>
            </a:rPr>
            <a:t>洗管機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3</a:t>
          </a:r>
          <a:endParaRPr lang="zh-TW" altLang="en-US" sz="2000" kern="1200" dirty="0">
            <a:latin typeface="+mj-ea"/>
            <a:ea typeface="+mj-ea"/>
          </a:endParaRPr>
        </a:p>
      </dsp:txBody>
      <dsp:txXfrm>
        <a:off x="4670840" y="4261409"/>
        <a:ext cx="1551678" cy="771772"/>
      </dsp:txXfrm>
    </dsp:sp>
    <dsp:sp modelId="{E9ACD8D2-DE8B-42C2-81B4-DB3A3D97D271}">
      <dsp:nvSpPr>
        <dsp:cNvPr id="0" name=""/>
        <dsp:cNvSpPr/>
      </dsp:nvSpPr>
      <dsp:spPr>
        <a:xfrm>
          <a:off x="6336697" y="576066"/>
          <a:ext cx="1738816" cy="469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400" b="1" kern="1200" dirty="0" smtClean="0">
              <a:solidFill>
                <a:srgbClr val="FF0000"/>
              </a:solidFill>
              <a:latin typeface="+mj-ea"/>
              <a:ea typeface="+mj-ea"/>
              <a:cs typeface="+mn-cs"/>
            </a:rPr>
            <a:t>WAT</a:t>
          </a:r>
          <a:endParaRPr kumimoji="1" lang="zh-TW" altLang="en-US" sz="2400" b="1" kern="1200" dirty="0">
            <a:solidFill>
              <a:srgbClr val="FF0000"/>
            </a:solidFill>
            <a:latin typeface="+mj-ea"/>
            <a:ea typeface="+mj-ea"/>
            <a:cs typeface="+mn-cs"/>
          </a:endParaRPr>
        </a:p>
      </dsp:txBody>
      <dsp:txXfrm>
        <a:off x="6350438" y="589807"/>
        <a:ext cx="1711334" cy="441686"/>
      </dsp:txXfrm>
    </dsp:sp>
    <dsp:sp modelId="{ED87C5DB-AB2F-4004-801D-F3801F99E891}">
      <dsp:nvSpPr>
        <dsp:cNvPr id="0" name=""/>
        <dsp:cNvSpPr/>
      </dsp:nvSpPr>
      <dsp:spPr>
        <a:xfrm>
          <a:off x="6510578" y="1045234"/>
          <a:ext cx="186168" cy="556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02"/>
              </a:lnTo>
              <a:lnTo>
                <a:pt x="186168" y="5569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B5AE3-F296-4EF7-954C-D72B6FE84D6C}">
      <dsp:nvSpPr>
        <dsp:cNvPr id="0" name=""/>
        <dsp:cNvSpPr/>
      </dsp:nvSpPr>
      <dsp:spPr>
        <a:xfrm>
          <a:off x="6696747" y="1224138"/>
          <a:ext cx="1555195" cy="7559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GRD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6718889" y="1246280"/>
        <a:ext cx="1510911" cy="711713"/>
      </dsp:txXfrm>
    </dsp:sp>
    <dsp:sp modelId="{A1409B8E-C2D3-4E9F-A0E8-050F5723B0AF}">
      <dsp:nvSpPr>
        <dsp:cNvPr id="0" name=""/>
        <dsp:cNvSpPr/>
      </dsp:nvSpPr>
      <dsp:spPr>
        <a:xfrm>
          <a:off x="6510578" y="1045234"/>
          <a:ext cx="186168" cy="1492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062"/>
              </a:lnTo>
              <a:lnTo>
                <a:pt x="186168" y="1492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2A72-BC97-441F-AC70-D026162A62F1}">
      <dsp:nvSpPr>
        <dsp:cNvPr id="0" name=""/>
        <dsp:cNvSpPr/>
      </dsp:nvSpPr>
      <dsp:spPr>
        <a:xfrm>
          <a:off x="6696747" y="2160236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PASTE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2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6718834" y="2182323"/>
        <a:ext cx="1511572" cy="709946"/>
      </dsp:txXfrm>
    </dsp:sp>
    <dsp:sp modelId="{D8DFAFAB-983C-4DD7-8B5A-7C783C3D8B39}">
      <dsp:nvSpPr>
        <dsp:cNvPr id="0" name=""/>
        <dsp:cNvSpPr/>
      </dsp:nvSpPr>
      <dsp:spPr>
        <a:xfrm>
          <a:off x="6510578" y="1045234"/>
          <a:ext cx="186168" cy="250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0179"/>
              </a:lnTo>
              <a:lnTo>
                <a:pt x="186168" y="25001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DFC46-0014-4324-AA2B-38FA94469C7B}">
      <dsp:nvSpPr>
        <dsp:cNvPr id="0" name=""/>
        <dsp:cNvSpPr/>
      </dsp:nvSpPr>
      <dsp:spPr>
        <a:xfrm>
          <a:off x="6696747" y="3168354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RIP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6718834" y="3190441"/>
        <a:ext cx="1511572" cy="709946"/>
      </dsp:txXfrm>
    </dsp:sp>
    <dsp:sp modelId="{9DC8A296-EB9F-410E-A243-A87B40A73B4A}">
      <dsp:nvSpPr>
        <dsp:cNvPr id="0" name=""/>
        <dsp:cNvSpPr/>
      </dsp:nvSpPr>
      <dsp:spPr>
        <a:xfrm>
          <a:off x="6510578" y="1045234"/>
          <a:ext cx="186168" cy="3508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8288"/>
              </a:lnTo>
              <a:lnTo>
                <a:pt x="186168" y="35082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80AEE-66A5-4E66-8F54-840A5A63F7D7}">
      <dsp:nvSpPr>
        <dsp:cNvPr id="0" name=""/>
        <dsp:cNvSpPr/>
      </dsp:nvSpPr>
      <dsp:spPr>
        <a:xfrm>
          <a:off x="6696747" y="4176463"/>
          <a:ext cx="1555746" cy="7541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TW" sz="2000" b="1" kern="1200" dirty="0" smtClean="0">
              <a:solidFill>
                <a:schemeClr val="tx1"/>
              </a:solidFill>
              <a:latin typeface="+mj-ea"/>
              <a:ea typeface="+mj-ea"/>
              <a:cs typeface="+mn-cs"/>
            </a:rPr>
            <a:t>ADE </a:t>
          </a:r>
          <a:r>
            <a:rPr kumimoji="1" lang="en-US" altLang="zh-TW" sz="2000" b="1" kern="1200" dirty="0" smtClean="0">
              <a:solidFill>
                <a:srgbClr val="7030A0"/>
              </a:solidFill>
              <a:latin typeface="+mj-ea"/>
              <a:ea typeface="+mj-ea"/>
              <a:cs typeface="+mn-cs"/>
            </a:rPr>
            <a:t>1</a:t>
          </a:r>
          <a:endParaRPr kumimoji="1" lang="zh-TW" altLang="en-US" sz="2000" b="1" kern="1200" dirty="0">
            <a:solidFill>
              <a:srgbClr val="7030A0"/>
            </a:solidFill>
            <a:latin typeface="+mj-ea"/>
            <a:ea typeface="+mj-ea"/>
            <a:cs typeface="+mn-cs"/>
          </a:endParaRPr>
        </a:p>
      </dsp:txBody>
      <dsp:txXfrm>
        <a:off x="6718834" y="4198550"/>
        <a:ext cx="1511572" cy="709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2DFD0F7-9149-4ED9-AA09-64F35445C9E8}" type="datetimeFigureOut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82A4EC-C742-45C2-9C52-0D1AC475E7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B915EDB5-8B4A-4658-8E7B-6B60E31865A6}" type="datetimeFigureOut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B567058-9A7E-42FA-83FE-D45C7E8D9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34649A3-7B30-4992-A117-955151EFE5B0}" type="datetime1">
              <a:rPr lang="zh-TW" altLang="en-US" smtClean="0"/>
              <a:pPr>
                <a:spcBef>
                  <a:spcPct val="0"/>
                </a:spcBef>
              </a:pPr>
              <a:t>2021/2/26</a:t>
            </a:fld>
            <a:endParaRPr lang="zh-TW" altLang="en-US" smtClean="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A6020E9-B39E-4D15-BA74-B9E3BCD92019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 smtClean="0"/>
          </a:p>
        </p:txBody>
      </p:sp>
      <p:sp>
        <p:nvSpPr>
          <p:cNvPr id="922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mtClean="0"/>
              <a:t>Confidential</a:t>
            </a:r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6CEFA-D919-4A72-BB21-6BB41EF170E7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BF704-F7F7-4E92-B913-B570BCB19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931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7FBAD-C7F9-473F-9C40-AE9EEF81D11E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581E7-3151-401A-A6C8-DD00F2D474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3672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51A24-5D04-4308-849E-EFE931529312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5D0C9-7D45-4464-8FE5-66043167B5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3201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82844-C0B4-43D9-BE03-5266A70CD348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AA3A2-F9D1-4B2D-8EE1-0496E22331A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0074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2862D-27CB-40EC-9B61-66A3538147B9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14323-234C-437A-94DD-DFF3768849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1976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F7C3-B7C6-4B70-B291-57EBCC64CF8C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ED6AB-F35B-413C-9834-DE94D03175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12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946B5-DACF-4E9D-A152-5D4F43CE9914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732C0-D5C6-4166-9C36-0007C32C7F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0885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9DF3A-1E17-4F40-B7B7-9BF11772FC81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EC6FD-2598-42AA-9EB0-D2CBF7FD0C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6097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DEAD2-FE34-4CE4-BF8E-5CEBC16B3E3D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56CAC-B93C-436E-8FF3-1223B0CFF5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208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B46BE-9FD4-432B-9C07-9C8355FDC217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8F388-41F6-4841-9719-6590DD7AE3E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6417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A4483-5285-4B84-BDD8-15D63DC3FD98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76826-7317-4A4D-B1D1-B746E4523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40079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2AB4B-9A14-40B2-BB23-33A824A874FA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CE300-E011-4DD1-9C9A-BE09F60CCF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958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AD1B1C3-4DD1-4348-8537-3EF6707BBC36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66A9E68-F161-48CA-8148-1A1CD5A05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4" r:id="rId1"/>
    <p:sldLayoutId id="2147485336" r:id="rId2"/>
    <p:sldLayoutId id="2147485345" r:id="rId3"/>
    <p:sldLayoutId id="2147485337" r:id="rId4"/>
    <p:sldLayoutId id="2147485338" r:id="rId5"/>
    <p:sldLayoutId id="2147485339" r:id="rId6"/>
    <p:sldLayoutId id="2147485340" r:id="rId7"/>
    <p:sldLayoutId id="2147485346" r:id="rId8"/>
    <p:sldLayoutId id="2147485347" r:id="rId9"/>
    <p:sldLayoutId id="2147485341" r:id="rId10"/>
    <p:sldLayoutId id="2147485342" r:id="rId11"/>
    <p:sldLayoutId id="214748534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YHOUYANG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歐陽以恆</a:t>
            </a:r>
          </a:p>
        </p:txBody>
      </p:sp>
      <p:sp>
        <p:nvSpPr>
          <p:cNvPr id="8195" name="Title 1"/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2500313" y="3929063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2020.12.07</a:t>
            </a:r>
            <a:r>
              <a:rPr lang="zh-TW" altLang="en-US" sz="280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2020.12.21</a:t>
            </a:r>
            <a:endParaRPr lang="zh-TW" altLang="en-US" sz="2800">
              <a:solidFill>
                <a:schemeClr val="bg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9459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48E4F75F-DEAF-4CD0-9CB6-4BE6D0A092D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8625" y="428625"/>
            <a:ext cx="3929063" cy="428625"/>
          </a:xfrm>
          <a:prstGeom prst="rect">
            <a:avLst/>
          </a:prstGeom>
        </p:spPr>
        <p:txBody>
          <a:bodyPr bIns="91440" anchor="b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(2)</a:t>
            </a: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 </a:t>
            </a:r>
            <a:r>
              <a:rPr kumimoji="0" lang="en-US" altLang="zh-TW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T-BAWL</a:t>
            </a: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 控制簡介</a:t>
            </a:r>
            <a:endParaRPr kumimoji="0" lang="zh-TW" altLang="en-US" sz="2400" dirty="0">
              <a:latin typeface="+mj-ea"/>
              <a:ea typeface="+mj-ea"/>
              <a:cs typeface="+mj-cs"/>
            </a:endParaRPr>
          </a:p>
        </p:txBody>
      </p:sp>
      <p:pic>
        <p:nvPicPr>
          <p:cNvPr id="19461" name="Picture 4" descr="Picture 007"/>
          <p:cNvPicPr>
            <a:picLocks noChangeAspect="1" noChangeArrowheads="1"/>
          </p:cNvPicPr>
          <p:nvPr/>
        </p:nvPicPr>
        <p:blipFill>
          <a:blip r:embed="rId2">
            <a:lum contras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 t="4008" r="10214" b="1651"/>
          <a:stretch>
            <a:fillRect/>
          </a:stretch>
        </p:blipFill>
        <p:spPr bwMode="auto">
          <a:xfrm>
            <a:off x="428625" y="933450"/>
            <a:ext cx="2947988" cy="199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3" descr="Picture 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213100"/>
            <a:ext cx="2946400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924300" y="874713"/>
            <a:ext cx="1223963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01  CP1_LU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02  CP2_LU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03  CPOT_LR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04  OFAJ_UD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05  OFAJ_RT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06  OFUA_UD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07  WCNT_UD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08  CPOT_UD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09  CELV_UD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10  CARR_RT</a:t>
            </a:r>
            <a:endParaRPr lang="zh-TW" altLang="en-US" sz="1200" b="1" dirty="0">
              <a:latin typeface="+mj-ea"/>
              <a:ea typeface="+mj-ea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076825" y="874713"/>
            <a:ext cx="1220788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11  CHND_FB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12  CHND_LU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13  CSTA_FB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14  CSTB_FB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15  CSTA_LU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16  CSTB_LU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17  WEL5_UD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18  WEL1_UD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19  WAFR_RT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20  WAF5_FB</a:t>
            </a:r>
            <a:endParaRPr lang="zh-TW" altLang="en-US" sz="1200" b="1" dirty="0">
              <a:latin typeface="+mj-ea"/>
              <a:ea typeface="+mj-ea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227763" y="874713"/>
            <a:ext cx="20891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21  WAF1_FB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22,27,28,29,30(OPTIONAL)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23  WCNT_RD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  <a:ea typeface="+mj-ea"/>
              </a:rPr>
              <a:t>26  CPOT_LU</a:t>
            </a:r>
          </a:p>
          <a:p>
            <a:pPr eaLnBrk="1" hangingPunct="1">
              <a:spcBef>
                <a:spcPct val="50000"/>
              </a:spcBef>
              <a:defRPr/>
            </a:pPr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419475" y="3630613"/>
            <a:ext cx="5724525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TW" altLang="en-US" b="1" dirty="0">
                <a:latin typeface="+mj-ea"/>
                <a:ea typeface="+mj-ea"/>
              </a:rPr>
              <a:t> 上貨流程：</a:t>
            </a:r>
            <a:endParaRPr lang="en-US" altLang="zh-TW" b="1" dirty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b="1" dirty="0">
                <a:latin typeface="+mj-ea"/>
                <a:ea typeface="+mj-ea"/>
              </a:rPr>
              <a:t>01</a:t>
            </a:r>
            <a:r>
              <a:rPr lang="zh-TW" altLang="en-US" b="1" dirty="0">
                <a:latin typeface="+mj-ea"/>
                <a:ea typeface="+mj-ea"/>
              </a:rPr>
              <a:t>：放</a:t>
            </a:r>
            <a:r>
              <a:rPr lang="en-US" altLang="zh-TW" b="1" dirty="0">
                <a:latin typeface="+mj-ea"/>
                <a:ea typeface="+mj-ea"/>
                <a:sym typeface="Wingdings" pitchFamily="2" charset="2"/>
              </a:rPr>
              <a:t>Cassette</a:t>
            </a:r>
            <a:r>
              <a:rPr lang="zh-TW" altLang="en-US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en-US" altLang="zh-TW" b="1" dirty="0">
                <a:solidFill>
                  <a:srgbClr val="FF3300"/>
                </a:solidFill>
                <a:latin typeface="+mj-ea"/>
                <a:ea typeface="+mj-ea"/>
                <a:sym typeface="Wingdings" pitchFamily="2" charset="2"/>
              </a:rPr>
              <a:t> </a:t>
            </a:r>
            <a:r>
              <a:rPr lang="zh-TW" altLang="en-US" b="1" dirty="0">
                <a:latin typeface="+mj-ea"/>
                <a:ea typeface="+mj-ea"/>
                <a:sym typeface="Wingdings" pitchFamily="2" charset="2"/>
              </a:rPr>
              <a:t>選取位置 </a:t>
            </a:r>
            <a:r>
              <a:rPr lang="en-US" altLang="zh-TW" b="1" dirty="0">
                <a:solidFill>
                  <a:srgbClr val="FF3300"/>
                </a:solidFill>
                <a:latin typeface="+mj-ea"/>
                <a:sym typeface="Wingdings" pitchFamily="2" charset="2"/>
              </a:rPr>
              <a:t></a:t>
            </a:r>
            <a:r>
              <a:rPr lang="zh-TW" altLang="en-US" b="1" dirty="0">
                <a:solidFill>
                  <a:srgbClr val="FF3300"/>
                </a:solidFill>
                <a:latin typeface="+mj-ea"/>
                <a:sym typeface="Wingdings" pitchFamily="2" charset="2"/>
              </a:rPr>
              <a:t> </a:t>
            </a:r>
            <a:r>
              <a:rPr lang="en-US" altLang="zh-TW" b="1" dirty="0">
                <a:latin typeface="+mj-ea"/>
                <a:ea typeface="+mj-ea"/>
                <a:sym typeface="Wingdings" pitchFamily="2" charset="2"/>
              </a:rPr>
              <a:t>Carrier Hand</a:t>
            </a:r>
            <a:r>
              <a:rPr lang="zh-TW" altLang="en-US" b="1" dirty="0">
                <a:latin typeface="+mj-ea"/>
                <a:ea typeface="+mj-ea"/>
                <a:sym typeface="Wingdings" pitchFamily="2" charset="2"/>
              </a:rPr>
              <a:t>抓</a:t>
            </a:r>
            <a:endParaRPr lang="en-US" altLang="zh-TW" b="1" dirty="0">
              <a:latin typeface="+mj-ea"/>
              <a:ea typeface="+mj-ea"/>
              <a:sym typeface="Wingdings" pitchFamily="2" charset="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TW" altLang="en-US" b="1" dirty="0">
                <a:latin typeface="+mj-ea"/>
                <a:ea typeface="+mj-ea"/>
                <a:sym typeface="Wingdings" pitchFamily="2" charset="2"/>
              </a:rPr>
              <a:t>         </a:t>
            </a:r>
            <a:r>
              <a:rPr lang="en-US" altLang="zh-TW" b="1" dirty="0">
                <a:latin typeface="+mj-ea"/>
                <a:ea typeface="+mj-ea"/>
                <a:sym typeface="Wingdings" pitchFamily="2" charset="2"/>
              </a:rPr>
              <a:t>Cassette</a:t>
            </a:r>
            <a:r>
              <a:rPr lang="zh-TW" altLang="en-US" b="1" dirty="0">
                <a:latin typeface="+mj-ea"/>
                <a:ea typeface="+mj-ea"/>
                <a:sym typeface="Wingdings" pitchFamily="2" charset="2"/>
              </a:rPr>
              <a:t>放置於</a:t>
            </a:r>
            <a:r>
              <a:rPr lang="en-US" altLang="zh-TW" b="1" dirty="0">
                <a:latin typeface="+mj-ea"/>
                <a:ea typeface="+mj-ea"/>
                <a:sym typeface="Wingdings" pitchFamily="2" charset="2"/>
              </a:rPr>
              <a:t>Stage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b="1" dirty="0">
                <a:latin typeface="+mj-ea"/>
                <a:ea typeface="+mj-ea"/>
              </a:rPr>
              <a:t>02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Wafer transfer </a:t>
            </a:r>
            <a:r>
              <a:rPr lang="en-US" altLang="zh-TW" b="1" dirty="0">
                <a:solidFill>
                  <a:srgbClr val="FF3300"/>
                </a:solidFill>
                <a:latin typeface="+mj-ea"/>
                <a:ea typeface="+mj-ea"/>
                <a:sym typeface="Wingdings" pitchFamily="2" charset="2"/>
              </a:rPr>
              <a:t> </a:t>
            </a:r>
            <a:r>
              <a:rPr lang="en-US" altLang="zh-TW" b="1" dirty="0">
                <a:latin typeface="+mj-ea"/>
                <a:ea typeface="+mj-ea"/>
                <a:sym typeface="Wingdings" pitchFamily="2" charset="2"/>
              </a:rPr>
              <a:t>Folk5/1-Load </a:t>
            </a:r>
            <a:r>
              <a:rPr lang="en-US" altLang="zh-TW" b="1" dirty="0">
                <a:solidFill>
                  <a:srgbClr val="FF3300"/>
                </a:solidFill>
                <a:latin typeface="+mj-ea"/>
                <a:sym typeface="Wingdings" pitchFamily="2" charset="2"/>
              </a:rPr>
              <a:t> </a:t>
            </a:r>
            <a:r>
              <a:rPr lang="zh-TW" altLang="en-US" b="1" dirty="0">
                <a:latin typeface="+mj-ea"/>
                <a:ea typeface="+mj-ea"/>
                <a:sym typeface="Wingdings" pitchFamily="2" charset="2"/>
              </a:rPr>
              <a:t>傳送至</a:t>
            </a:r>
            <a:r>
              <a:rPr lang="en-US" altLang="zh-TW" b="1" dirty="0">
                <a:latin typeface="+mj-ea"/>
                <a:ea typeface="+mj-ea"/>
                <a:sym typeface="Wingdings" pitchFamily="2" charset="2"/>
              </a:rPr>
              <a:t>Boat</a:t>
            </a:r>
            <a:endParaRPr lang="zh-TW" altLang="en-US" b="1" dirty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446588" y="5243513"/>
            <a:ext cx="3670300" cy="1108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itchFamily="34" charset="-120"/>
                <a:ea typeface="新細明體" panose="02020500000000000000" pitchFamily="18" charset="-120"/>
                <a:cs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zh-TW" sz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SEQ= FORK5-LOAD/UNLOAD FORK1-LOAD/UN</a:t>
            </a:r>
          </a:p>
          <a:p>
            <a:pPr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zh-TW" sz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CARRIER NO= C1</a:t>
            </a:r>
          </a:p>
          <a:p>
            <a:pPr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zh-TW" sz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CARRIER PITCH= 01(SLOT 25)</a:t>
            </a:r>
          </a:p>
          <a:p>
            <a:pPr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zh-TW" sz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BOAT PITCH= 021               </a:t>
            </a:r>
            <a:endParaRPr lang="zh-TW" altLang="en-US" sz="1200" dirty="0" smtClean="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20762"/>
          </a:xfrm>
        </p:spPr>
        <p:txBody>
          <a:bodyPr/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四、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爐管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PM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相關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(1)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目的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：使機台維持最佳狀況、降低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Down Time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提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                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高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機台生產力、減少機台及產品的損壞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2)PM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 時機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accent1"/>
              </a:buClr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LP-TEOS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  9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  <a:sym typeface="Symbol" panose="05050102010706020507" pitchFamily="18" charset="2"/>
              </a:rPr>
              <a:t>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m±2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SPM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18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  <a:sym typeface="Symbol" panose="05050102010706020507" pitchFamily="18" charset="2"/>
              </a:rPr>
              <a:t>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m±2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SPM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27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  <a:sym typeface="Symbol" panose="05050102010706020507" pitchFamily="18" charset="2"/>
              </a:rPr>
              <a:t>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m±2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 </a:t>
            </a:r>
            <a:endParaRPr lang="zh-TW" altLang="en-US" dirty="0"/>
          </a:p>
        </p:txBody>
      </p:sp>
      <p:sp>
        <p:nvSpPr>
          <p:cNvPr id="20484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048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DB95D9B1-1D51-42ED-932E-BBA1CC4D8038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86" name="內容版面配置區 2"/>
          <p:cNvSpPr txBox="1">
            <a:spLocks/>
          </p:cNvSpPr>
          <p:nvPr/>
        </p:nvSpPr>
        <p:spPr bwMode="auto">
          <a:xfrm>
            <a:off x="4751388" y="3573463"/>
            <a:ext cx="352901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2*SPM </a:t>
            </a:r>
            <a:r>
              <a:rPr kumimoji="0"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(1PM)</a:t>
            </a: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2*SPM </a:t>
            </a:r>
            <a:r>
              <a:rPr kumimoji="0"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(2PM)</a:t>
            </a: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2*SPM </a:t>
            </a:r>
            <a:r>
              <a:rPr kumimoji="0"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(3PM)</a:t>
            </a:r>
            <a:endParaRPr kumimoji="0"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6480175" y="4076700"/>
            <a:ext cx="215900" cy="288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6480175" y="4957763"/>
            <a:ext cx="215900" cy="288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弧形箭號 (下彎) 12"/>
          <p:cNvSpPr/>
          <p:nvPr/>
        </p:nvSpPr>
        <p:spPr>
          <a:xfrm rot="16200000">
            <a:off x="3852069" y="4437857"/>
            <a:ext cx="1800225" cy="5032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1507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4C1ECC7-6707-4D8E-BB55-9A4FF886CCD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11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914400" y="549275"/>
            <a:ext cx="7772400" cy="5470525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 eaLnBrk="1" hangingPunct="1">
              <a:spcBef>
                <a:spcPts val="575"/>
              </a:spcBef>
              <a:buClr>
                <a:schemeClr val="accent1"/>
              </a:buClr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LP-POLY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  9 </a:t>
            </a:r>
            <a:r>
              <a:rPr lang="en-US" altLang="zh-TW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  <a:sym typeface="Symbol" panose="05050102010706020507" pitchFamily="18" charset="2"/>
              </a:rPr>
              <a:t></a:t>
            </a:r>
            <a:r>
              <a:rPr lang="en-US" altLang="zh-TW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m±2</a:t>
            </a:r>
            <a:r>
              <a:rPr lang="zh-TW" altLang="en-US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SPM</a:t>
            </a:r>
            <a:endParaRPr lang="zh-TW" altLang="en-US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19 </a:t>
            </a:r>
            <a:r>
              <a:rPr lang="en-US" altLang="zh-TW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  <a:sym typeface="Symbol" panose="05050102010706020507" pitchFamily="18" charset="2"/>
              </a:rPr>
              <a:t></a:t>
            </a:r>
            <a:r>
              <a:rPr lang="en-US" altLang="zh-TW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m±2 </a:t>
            </a:r>
            <a:r>
              <a:rPr lang="zh-TW" altLang="en-US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BPM</a:t>
            </a:r>
            <a:endParaRPr lang="zh-TW" altLang="en-US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accent1"/>
              </a:buClr>
              <a:tabLst>
                <a:tab pos="1219200" algn="l"/>
              </a:tabLst>
              <a:defRPr/>
            </a:pPr>
            <a:endParaRPr lang="en-US" altLang="zh-TW" b="1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509" name="內容版面配置區 2"/>
          <p:cNvSpPr txBox="1">
            <a:spLocks/>
          </p:cNvSpPr>
          <p:nvPr/>
        </p:nvSpPr>
        <p:spPr bwMode="auto">
          <a:xfrm>
            <a:off x="5148263" y="476250"/>
            <a:ext cx="15843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SPM </a:t>
            </a:r>
            <a:r>
              <a:rPr kumimoji="0"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(1PM)</a:t>
            </a: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en-US" altLang="zh-TW" sz="1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SPM </a:t>
            </a:r>
            <a:r>
              <a:rPr kumimoji="0"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(2PM)</a:t>
            </a: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en-US" altLang="zh-TW" sz="1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SPM </a:t>
            </a:r>
            <a:r>
              <a:rPr kumimoji="0"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(3PM)</a:t>
            </a: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en-US" altLang="zh-TW" sz="1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SPM </a:t>
            </a:r>
            <a:r>
              <a:rPr kumimoji="0"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(4PM)</a:t>
            </a:r>
            <a:endParaRPr kumimoji="0" lang="zh-TW" altLang="en-US" sz="1200"/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en-US" altLang="zh-TW" sz="1200"/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SPM </a:t>
            </a:r>
            <a:r>
              <a:rPr kumimoji="0"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BPM (5PM)</a:t>
            </a:r>
            <a:endParaRPr kumimoji="0" lang="zh-TW" altLang="en-US" sz="1200"/>
          </a:p>
          <a:p>
            <a:pPr marL="0" lvl="1" algn="r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endParaRPr kumimoji="0" lang="zh-TW" altLang="en-US" sz="1400"/>
          </a:p>
        </p:txBody>
      </p:sp>
      <p:sp>
        <p:nvSpPr>
          <p:cNvPr id="7" name="向下箭號 6"/>
          <p:cNvSpPr/>
          <p:nvPr/>
        </p:nvSpPr>
        <p:spPr>
          <a:xfrm>
            <a:off x="5867400" y="763588"/>
            <a:ext cx="217488" cy="288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弧形箭號 (下彎) 8"/>
          <p:cNvSpPr/>
          <p:nvPr/>
        </p:nvSpPr>
        <p:spPr>
          <a:xfrm rot="16200000">
            <a:off x="3796506" y="1340644"/>
            <a:ext cx="2232025" cy="5032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5867400" y="1268413"/>
            <a:ext cx="217488" cy="287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5867400" y="1771650"/>
            <a:ext cx="217488" cy="288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867400" y="2276475"/>
            <a:ext cx="217488" cy="287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914400" y="2927350"/>
            <a:ext cx="3586163" cy="2735263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 eaLnBrk="1" hangingPunct="1">
              <a:spcBef>
                <a:spcPts val="575"/>
              </a:spcBef>
              <a:buClr>
                <a:schemeClr val="accent1"/>
              </a:buClr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LP-NITRIDE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accent1"/>
              </a:buClr>
              <a:tabLst>
                <a:tab pos="1219200" algn="l"/>
              </a:tabLst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(SIN) </a:t>
            </a:r>
          </a:p>
          <a:p>
            <a:pPr marL="0" lvl="1" indent="0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  <a:tabLst>
                <a:tab pos="1219200" algn="l"/>
              </a:tabLst>
              <a:defRPr/>
            </a:pPr>
            <a:r>
              <a:rPr lang="en-US" altLang="zh-TW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    40±10 run</a:t>
            </a:r>
            <a:r>
              <a:rPr lang="zh-TW" altLang="en-US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SPM </a:t>
            </a:r>
            <a:endParaRPr lang="zh-TW" altLang="en-US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TW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  80±20</a:t>
            </a:r>
            <a:r>
              <a:rPr lang="zh-TW" altLang="en-US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run</a:t>
            </a:r>
            <a:r>
              <a:rPr lang="zh-TW" altLang="en-US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→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SPM</a:t>
            </a:r>
            <a:endParaRPr lang="zh-TW" altLang="en-US" sz="24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TW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120±14</a:t>
            </a:r>
            <a:r>
              <a:rPr lang="zh-TW" altLang="en-US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run</a:t>
            </a:r>
            <a:r>
              <a:rPr lang="zh-TW" altLang="en-US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→ </a:t>
            </a:r>
            <a:r>
              <a:rPr lang="en-US" altLang="zh-TW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BPM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716463" y="2936875"/>
            <a:ext cx="4103687" cy="2735263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defRPr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THIN SIN)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150±15</a:t>
            </a:r>
            <a:r>
              <a:rPr lang="zh-TW" altLang="en-US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run</a:t>
            </a:r>
            <a:r>
              <a:rPr lang="zh-TW" altLang="en-US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→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SPM</a:t>
            </a:r>
            <a:endParaRPr lang="zh-TW" altLang="en-US" sz="24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zh-TW" sz="2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300±30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run</a:t>
            </a:r>
            <a:r>
              <a:rPr lang="zh-TW" altLang="en-US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→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BPM</a:t>
            </a:r>
            <a:endParaRPr lang="en-US" altLang="zh-TW" sz="2400" b="1" dirty="0">
              <a:solidFill>
                <a:srgbClr val="7030A0"/>
              </a:solidFill>
              <a:latin typeface="+mj-ea"/>
              <a:cs typeface="Arial" charset="0"/>
            </a:endParaRPr>
          </a:p>
          <a:p>
            <a:pPr>
              <a:defRPr/>
            </a:pP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21517" name="內容版面配置區 2"/>
          <p:cNvSpPr txBox="1">
            <a:spLocks/>
          </p:cNvSpPr>
          <p:nvPr/>
        </p:nvSpPr>
        <p:spPr bwMode="auto">
          <a:xfrm>
            <a:off x="1187624" y="5157788"/>
            <a:ext cx="7205489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1219200" algn="l"/>
              </a:tabLst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kumimoji="0" lang="en-US" altLang="zh-TW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SPM </a:t>
            </a:r>
            <a:r>
              <a:rPr kumimoji="0" lang="zh-TW" altLang="en-US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BPM (1PM)	SPM </a:t>
            </a:r>
            <a:r>
              <a:rPr kumimoji="0" lang="zh-TW" altLang="en-US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BPM (2PM)	SPM </a:t>
            </a:r>
            <a:r>
              <a:rPr kumimoji="0" lang="zh-TW" altLang="en-US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BPM (3PM)	SPM </a:t>
            </a:r>
            <a:r>
              <a:rPr kumimoji="0" lang="zh-TW" altLang="en-US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kumimoji="0" lang="en-US" altLang="zh-TW" sz="1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BPM (4PM)</a:t>
            </a:r>
            <a:endParaRPr kumimoji="0" lang="zh-TW" altLang="en-US" sz="1400" dirty="0">
              <a:solidFill>
                <a:srgbClr val="7030A0"/>
              </a:solidFill>
            </a:endParaRPr>
          </a:p>
        </p:txBody>
      </p:sp>
      <p:sp>
        <p:nvSpPr>
          <p:cNvPr id="17" name="弧形箭號 (下彎) 16"/>
          <p:cNvSpPr/>
          <p:nvPr/>
        </p:nvSpPr>
        <p:spPr>
          <a:xfrm rot="10800000">
            <a:off x="1692275" y="5410200"/>
            <a:ext cx="5832475" cy="3365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2843213" y="5230813"/>
            <a:ext cx="215900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4660900" y="5230813"/>
            <a:ext cx="215900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6484938" y="5232400"/>
            <a:ext cx="215900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五、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其他機台</a:t>
            </a:r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PM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相關及操作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2400" dirty="0" smtClean="0">
                <a:latin typeface="+mj-ea"/>
                <a:ea typeface="+mj-ea"/>
              </a:rPr>
              <a:t>(1)PASTE</a:t>
            </a:r>
            <a:r>
              <a:rPr lang="zh-TW" altLang="en-US" sz="2400" dirty="0" smtClean="0">
                <a:latin typeface="+mj-ea"/>
                <a:ea typeface="+mj-ea"/>
              </a:rPr>
              <a:t>貼膠機</a:t>
            </a:r>
            <a:r>
              <a:rPr lang="en-US" altLang="zh-TW" sz="2400" dirty="0" smtClean="0">
                <a:latin typeface="+mj-ea"/>
                <a:ea typeface="+mj-ea"/>
              </a:rPr>
              <a:t>: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1800" dirty="0" smtClean="0">
                <a:latin typeface="+mj-ea"/>
                <a:ea typeface="+mj-ea"/>
              </a:rPr>
              <a:t>更換</a:t>
            </a:r>
            <a:r>
              <a:rPr lang="en-US" altLang="zh-TW" sz="1800" dirty="0" smtClean="0">
                <a:latin typeface="+mj-ea"/>
                <a:ea typeface="+mj-ea"/>
              </a:rPr>
              <a:t>TAPE(</a:t>
            </a:r>
            <a:r>
              <a:rPr lang="zh-TW" altLang="en-US" sz="1800" dirty="0" smtClean="0">
                <a:latin typeface="+mj-ea"/>
                <a:ea typeface="+mj-ea"/>
              </a:rPr>
              <a:t>新膠捲於</a:t>
            </a:r>
            <a:r>
              <a:rPr lang="en-US" altLang="zh-TW" sz="1800" dirty="0" smtClean="0">
                <a:latin typeface="+mj-ea"/>
                <a:ea typeface="+mj-ea"/>
              </a:rPr>
              <a:t>3M</a:t>
            </a:r>
            <a:r>
              <a:rPr lang="zh-TW" altLang="en-US" sz="1800" dirty="0" smtClean="0">
                <a:latin typeface="+mj-ea"/>
                <a:ea typeface="+mj-ea"/>
              </a:rPr>
              <a:t>走道檔片櫃中</a:t>
            </a:r>
            <a:r>
              <a:rPr lang="en-US" altLang="zh-TW" sz="1800" dirty="0" smtClean="0">
                <a:latin typeface="+mj-ea"/>
                <a:ea typeface="+mj-ea"/>
              </a:rPr>
              <a:t>)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1.</a:t>
            </a:r>
            <a:r>
              <a:rPr lang="zh-TW" altLang="en-US" sz="1800" dirty="0" smtClean="0">
                <a:latin typeface="+mj-ea"/>
                <a:ea typeface="+mj-ea"/>
              </a:rPr>
              <a:t>將原藍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捲的</a:t>
            </a:r>
            <a:r>
              <a:rPr lang="en-US" altLang="zh-TW" sz="1800" dirty="0" smtClean="0">
                <a:latin typeface="+mj-ea"/>
                <a:ea typeface="+mj-ea"/>
              </a:rPr>
              <a:t>LOCK</a:t>
            </a:r>
            <a:r>
              <a:rPr lang="zh-TW" altLang="en-US" sz="1800" dirty="0" smtClean="0">
                <a:latin typeface="+mj-ea"/>
                <a:ea typeface="+mj-ea"/>
              </a:rPr>
              <a:t>鬆脫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2.</a:t>
            </a:r>
            <a:r>
              <a:rPr lang="zh-TW" altLang="en-US" sz="1800" dirty="0" smtClean="0">
                <a:latin typeface="+mj-ea"/>
                <a:ea typeface="+mj-ea"/>
              </a:rPr>
              <a:t>從切割台位置右方旁剪斷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回收剩餘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及廢透明帶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3.</a:t>
            </a:r>
            <a:r>
              <a:rPr lang="zh-TW" altLang="en-US" sz="1800" dirty="0" smtClean="0">
                <a:latin typeface="+mj-ea"/>
                <a:ea typeface="+mj-ea"/>
              </a:rPr>
              <a:t>將新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捲確認方向位置後裝上</a:t>
            </a:r>
            <a:r>
              <a:rPr lang="en-US" altLang="zh-TW" sz="1800" dirty="0" smtClean="0">
                <a:latin typeface="+mj-ea"/>
                <a:ea typeface="+mj-ea"/>
              </a:rPr>
              <a:t>(</a:t>
            </a:r>
            <a:r>
              <a:rPr lang="zh-TW" altLang="en-US" sz="1800" dirty="0" smtClean="0">
                <a:latin typeface="+mj-ea"/>
                <a:ea typeface="+mj-ea"/>
              </a:rPr>
              <a:t>門上有膠捲位置圖</a:t>
            </a:r>
            <a:r>
              <a:rPr lang="en-US" altLang="zh-TW" sz="1800" dirty="0" smtClean="0">
                <a:latin typeface="+mj-ea"/>
                <a:ea typeface="+mj-ea"/>
              </a:rPr>
              <a:t>)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12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447800"/>
            <a:ext cx="1729904" cy="12974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645024"/>
            <a:ext cx="3098056" cy="2323542"/>
          </a:xfrm>
          <a:prstGeom prst="rect">
            <a:avLst/>
          </a:prstGeom>
        </p:spPr>
      </p:pic>
      <p:sp>
        <p:nvSpPr>
          <p:cNvPr id="4" name="向上箭號 3"/>
          <p:cNvSpPr/>
          <p:nvPr/>
        </p:nvSpPr>
        <p:spPr>
          <a:xfrm>
            <a:off x="3419872" y="5157192"/>
            <a:ext cx="288032" cy="50405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47630" y="53186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C211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剪斷處</a:t>
            </a:r>
            <a:endParaRPr lang="zh-TW" altLang="en-US" sz="2000" dirty="0">
              <a:solidFill>
                <a:srgbClr val="FC211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519" y="3645024"/>
            <a:ext cx="3098056" cy="2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908720"/>
            <a:ext cx="7772400" cy="4572000"/>
          </a:xfrm>
        </p:spPr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4.</a:t>
            </a:r>
            <a:r>
              <a:rPr lang="zh-TW" altLang="en-US" sz="1800" dirty="0" smtClean="0">
                <a:latin typeface="+mj-ea"/>
                <a:ea typeface="+mj-ea"/>
              </a:rPr>
              <a:t>保留舊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捲筒軸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5.</a:t>
            </a:r>
            <a:r>
              <a:rPr lang="zh-TW" altLang="en-US" sz="1800" dirty="0" smtClean="0">
                <a:latin typeface="+mj-ea"/>
                <a:ea typeface="+mj-ea"/>
              </a:rPr>
              <a:t>新藍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拉出並黏回原剪斷處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並用膠帶固定避免脫落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6.</a:t>
            </a:r>
            <a:r>
              <a:rPr lang="zh-TW" altLang="en-US" sz="1800" dirty="0" smtClean="0">
                <a:latin typeface="+mj-ea"/>
                <a:ea typeface="+mj-ea"/>
              </a:rPr>
              <a:t>回收</a:t>
            </a:r>
            <a:r>
              <a:rPr lang="zh-TW" altLang="en-US" sz="1800" dirty="0">
                <a:latin typeface="+mj-ea"/>
                <a:ea typeface="+mj-ea"/>
              </a:rPr>
              <a:t>透明帶</a:t>
            </a:r>
            <a:r>
              <a:rPr lang="zh-TW" altLang="en-US" sz="1800" dirty="0" smtClean="0">
                <a:latin typeface="+mj-ea"/>
                <a:ea typeface="+mj-ea"/>
              </a:rPr>
              <a:t>固定撕開的透明帶回收端按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smtClean="0">
                <a:latin typeface="+mj-ea"/>
                <a:ea typeface="+mj-ea"/>
              </a:rPr>
              <a:t>FEED</a:t>
            </a:r>
            <a:r>
              <a:rPr lang="zh-TW" altLang="en-US" sz="1800" dirty="0" smtClean="0">
                <a:latin typeface="+mj-ea"/>
                <a:ea typeface="+mj-ea"/>
              </a:rPr>
              <a:t>測試捲動是否正常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7.</a:t>
            </a:r>
            <a:r>
              <a:rPr lang="zh-TW" altLang="en-US" sz="1800" dirty="0" smtClean="0">
                <a:latin typeface="+mj-ea"/>
                <a:ea typeface="+mj-ea"/>
              </a:rPr>
              <a:t>剪斷末端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並回收已切割過的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捲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8.</a:t>
            </a:r>
            <a:r>
              <a:rPr lang="zh-TW" altLang="en-US" sz="1800" dirty="0" smtClean="0">
                <a:latin typeface="+mj-ea"/>
                <a:ea typeface="+mj-ea"/>
              </a:rPr>
              <a:t>將保留的捲筒軸對齊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行徑位置後</a:t>
            </a:r>
            <a:r>
              <a:rPr lang="en-US" altLang="zh-TW" sz="1800" dirty="0" smtClean="0">
                <a:latin typeface="+mj-ea"/>
                <a:ea typeface="+mj-ea"/>
              </a:rPr>
              <a:t>LOCK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9.</a:t>
            </a:r>
            <a:r>
              <a:rPr lang="zh-TW" altLang="en-US" sz="1800" dirty="0" smtClean="0">
                <a:latin typeface="+mj-ea"/>
                <a:ea typeface="+mj-ea"/>
              </a:rPr>
              <a:t>剪斷的末端</a:t>
            </a:r>
            <a:r>
              <a:rPr lang="en-US" altLang="zh-TW" sz="1800" dirty="0" smtClean="0">
                <a:latin typeface="+mj-ea"/>
                <a:ea typeface="+mj-ea"/>
              </a:rPr>
              <a:t>TAPE</a:t>
            </a:r>
            <a:r>
              <a:rPr lang="zh-TW" altLang="en-US" sz="1800" dirty="0" smtClean="0">
                <a:latin typeface="+mj-ea"/>
                <a:ea typeface="+mj-ea"/>
              </a:rPr>
              <a:t>對齊位置後黏上並膠帶固定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10</a:t>
            </a:r>
            <a:r>
              <a:rPr lang="en-US" altLang="zh-TW" sz="1800" dirty="0">
                <a:latin typeface="+mj-ea"/>
                <a:ea typeface="+mj-ea"/>
              </a:rPr>
              <a:t>.</a:t>
            </a:r>
            <a:r>
              <a:rPr lang="zh-TW" altLang="en-US" sz="1800" dirty="0">
                <a:latin typeface="+mj-ea"/>
                <a:ea typeface="+mj-ea"/>
              </a:rPr>
              <a:t>按</a:t>
            </a:r>
            <a:r>
              <a:rPr lang="en-US" altLang="zh-TW" sz="1800" dirty="0">
                <a:latin typeface="+mj-ea"/>
                <a:ea typeface="+mj-ea"/>
              </a:rPr>
              <a:t>TAPE</a:t>
            </a:r>
            <a:r>
              <a:rPr lang="zh-TW" altLang="en-US" sz="1800" dirty="0">
                <a:latin typeface="+mj-ea"/>
                <a:ea typeface="+mj-ea"/>
              </a:rPr>
              <a:t> </a:t>
            </a:r>
            <a:r>
              <a:rPr lang="en-US" altLang="zh-TW" sz="1800" dirty="0">
                <a:latin typeface="+mj-ea"/>
                <a:ea typeface="+mj-ea"/>
              </a:rPr>
              <a:t>FEED</a:t>
            </a:r>
            <a:r>
              <a:rPr lang="zh-TW" altLang="en-US" sz="1800" dirty="0">
                <a:latin typeface="+mj-ea"/>
                <a:ea typeface="+mj-ea"/>
              </a:rPr>
              <a:t>檢查行徑是否偏移或不順</a:t>
            </a:r>
            <a:endParaRPr lang="en-US" altLang="zh-TW" sz="1800" dirty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13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76" y="3717032"/>
            <a:ext cx="3026048" cy="2269536"/>
          </a:xfrm>
          <a:prstGeom prst="rect">
            <a:avLst/>
          </a:prstGeom>
        </p:spPr>
      </p:pic>
      <p:sp>
        <p:nvSpPr>
          <p:cNvPr id="4" name="向上箭號 3"/>
          <p:cNvSpPr/>
          <p:nvPr/>
        </p:nvSpPr>
        <p:spPr>
          <a:xfrm>
            <a:off x="1475656" y="4581128"/>
            <a:ext cx="360040" cy="4320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59632" y="5107861"/>
            <a:ext cx="131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E61C0E"/>
                </a:solidFill>
                <a:latin typeface="+mj-ea"/>
                <a:ea typeface="+mj-ea"/>
              </a:rPr>
              <a:t>末端</a:t>
            </a:r>
            <a:r>
              <a:rPr lang="en-US" altLang="zh-TW" sz="2000" b="1" dirty="0" smtClean="0">
                <a:solidFill>
                  <a:srgbClr val="E61C0E"/>
                </a:solidFill>
                <a:latin typeface="+mj-ea"/>
                <a:ea typeface="+mj-ea"/>
              </a:rPr>
              <a:t>TAPE</a:t>
            </a:r>
            <a:endParaRPr lang="zh-TW" altLang="en-US" sz="2000" b="1" dirty="0">
              <a:solidFill>
                <a:srgbClr val="E61C0E"/>
              </a:solidFill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14" y="3717032"/>
            <a:ext cx="3020626" cy="2265470"/>
          </a:xfrm>
          <a:prstGeom prst="rect">
            <a:avLst/>
          </a:prstGeom>
        </p:spPr>
      </p:pic>
      <p:sp>
        <p:nvSpPr>
          <p:cNvPr id="8" name="向上箭號 7"/>
          <p:cNvSpPr/>
          <p:nvPr/>
        </p:nvSpPr>
        <p:spPr>
          <a:xfrm>
            <a:off x="5796136" y="5371248"/>
            <a:ext cx="216024" cy="32021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4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908720"/>
            <a:ext cx="7772400" cy="5111080"/>
          </a:xfrm>
        </p:spPr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1800" dirty="0" smtClean="0">
                <a:latin typeface="+mj-ea"/>
                <a:ea typeface="+mj-ea"/>
              </a:rPr>
              <a:t>更換刀片</a:t>
            </a:r>
            <a:r>
              <a:rPr lang="zh-TW" altLang="en-US" sz="1800" dirty="0">
                <a:latin typeface="+mj-ea"/>
                <a:ea typeface="+mj-ea"/>
              </a:rPr>
              <a:t>部分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11.</a:t>
            </a:r>
            <a:r>
              <a:rPr lang="zh-TW" altLang="en-US" sz="1800" dirty="0" smtClean="0">
                <a:latin typeface="+mj-ea"/>
                <a:ea typeface="+mj-ea"/>
              </a:rPr>
              <a:t>先使用工具箱內</a:t>
            </a:r>
            <a:r>
              <a:rPr lang="en-US" altLang="zh-TW" sz="1800" dirty="0" smtClean="0">
                <a:latin typeface="+mj-ea"/>
                <a:ea typeface="+mj-ea"/>
              </a:rPr>
              <a:t>TOOL</a:t>
            </a:r>
            <a:r>
              <a:rPr lang="zh-TW" altLang="en-US" sz="1800" dirty="0" smtClean="0">
                <a:latin typeface="+mj-ea"/>
                <a:ea typeface="+mj-ea"/>
              </a:rPr>
              <a:t>用內六角板手鬆開新刀座螺絲裝上新刀片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12.TOOL</a:t>
            </a:r>
            <a:r>
              <a:rPr lang="zh-TW" altLang="en-US" sz="1800" dirty="0" smtClean="0">
                <a:latin typeface="+mj-ea"/>
                <a:ea typeface="+mj-ea"/>
              </a:rPr>
              <a:t>輕推至底端讓新刀片</a:t>
            </a:r>
            <a:r>
              <a:rPr lang="zh-TW" altLang="en-US" sz="1800" dirty="0" smtClean="0">
                <a:latin typeface="+mj-ea"/>
              </a:rPr>
              <a:t>對齊</a:t>
            </a:r>
            <a:r>
              <a:rPr lang="zh-TW" altLang="en-US" sz="1800" dirty="0">
                <a:latin typeface="+mj-ea"/>
              </a:rPr>
              <a:t>畫線處後</a:t>
            </a:r>
            <a:r>
              <a:rPr lang="zh-TW" altLang="en-US" sz="1800" dirty="0" smtClean="0">
                <a:latin typeface="+mj-ea"/>
                <a:ea typeface="+mj-ea"/>
              </a:rPr>
              <a:t>鎖上內六角螺絲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None/>
              <a:defRPr/>
            </a:pPr>
            <a:endParaRPr lang="en-US" altLang="zh-TW" sz="1800" dirty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14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1" y="2309246"/>
            <a:ext cx="3286784" cy="24650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309246"/>
            <a:ext cx="3286784" cy="2465088"/>
          </a:xfrm>
          <a:prstGeom prst="rect">
            <a:avLst/>
          </a:prstGeom>
        </p:spPr>
      </p:pic>
      <p:sp>
        <p:nvSpPr>
          <p:cNvPr id="7" name="向上箭號 6"/>
          <p:cNvSpPr/>
          <p:nvPr/>
        </p:nvSpPr>
        <p:spPr>
          <a:xfrm>
            <a:off x="1979712" y="3878426"/>
            <a:ext cx="288032" cy="64807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上箭號 10"/>
          <p:cNvSpPr/>
          <p:nvPr/>
        </p:nvSpPr>
        <p:spPr>
          <a:xfrm>
            <a:off x="2499352" y="3845701"/>
            <a:ext cx="288032" cy="64807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835696" y="465313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E61C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鬆開螺絲更換刀片</a:t>
            </a:r>
            <a:endParaRPr lang="zh-TW" altLang="en-US" b="1" dirty="0">
              <a:solidFill>
                <a:srgbClr val="E61C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左箭號 8"/>
          <p:cNvSpPr/>
          <p:nvPr/>
        </p:nvSpPr>
        <p:spPr>
          <a:xfrm>
            <a:off x="7092280" y="3356992"/>
            <a:ext cx="792088" cy="36004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923426" y="276133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E61C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推至底端 </a:t>
            </a:r>
            <a:endParaRPr lang="en-US" altLang="zh-TW" b="1" dirty="0" smtClean="0">
              <a:solidFill>
                <a:srgbClr val="E61C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E61C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刀對齊畫線處</a:t>
            </a:r>
            <a:endParaRPr lang="zh-TW" altLang="en-US" b="1" dirty="0">
              <a:solidFill>
                <a:srgbClr val="E61C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3186823" y="3389717"/>
            <a:ext cx="648072" cy="488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057235" y="3038338"/>
            <a:ext cx="139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E61C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畫線處</a:t>
            </a:r>
            <a:endParaRPr lang="zh-TW" altLang="en-US" dirty="0">
              <a:solidFill>
                <a:srgbClr val="E61C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53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908720"/>
            <a:ext cx="7772400" cy="5111080"/>
          </a:xfrm>
        </p:spPr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13.</a:t>
            </a:r>
            <a:r>
              <a:rPr lang="zh-TW" altLang="en-US" sz="1800" dirty="0" smtClean="0">
                <a:latin typeface="+mj-ea"/>
                <a:ea typeface="+mj-ea"/>
              </a:rPr>
              <a:t>用取下刀座的專用手把轉進舊刀座拉出機台</a:t>
            </a:r>
            <a:r>
              <a:rPr lang="en-US" altLang="zh-TW" sz="1800" dirty="0" smtClean="0">
                <a:latin typeface="+mj-ea"/>
                <a:ea typeface="+mj-ea"/>
              </a:rPr>
              <a:t>ROBOT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14.</a:t>
            </a:r>
            <a:r>
              <a:rPr lang="zh-TW" altLang="en-US" sz="1800" dirty="0" smtClean="0">
                <a:latin typeface="+mj-ea"/>
                <a:ea typeface="+mj-ea"/>
              </a:rPr>
              <a:t>用專用手把鎖上新刀座後取出</a:t>
            </a:r>
            <a:r>
              <a:rPr lang="en-US" altLang="zh-TW" sz="1800" dirty="0" smtClean="0">
                <a:latin typeface="+mj-ea"/>
                <a:ea typeface="+mj-ea"/>
              </a:rPr>
              <a:t>TOOL</a:t>
            </a:r>
            <a:r>
              <a:rPr lang="zh-TW" altLang="en-US" sz="1800" dirty="0" smtClean="0">
                <a:latin typeface="+mj-ea"/>
                <a:ea typeface="+mj-ea"/>
              </a:rPr>
              <a:t>、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1800" dirty="0" smtClean="0">
                <a:latin typeface="+mj-ea"/>
                <a:ea typeface="+mj-ea"/>
              </a:rPr>
              <a:t>推入機台</a:t>
            </a:r>
            <a:r>
              <a:rPr lang="en-US" altLang="zh-TW" sz="1800" dirty="0" smtClean="0">
                <a:latin typeface="+mj-ea"/>
                <a:ea typeface="+mj-ea"/>
              </a:rPr>
              <a:t>ROBOT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15.</a:t>
            </a:r>
            <a:r>
              <a:rPr lang="zh-TW" altLang="en-US" sz="1800" dirty="0" smtClean="0">
                <a:latin typeface="+mj-ea"/>
                <a:ea typeface="+mj-ea"/>
              </a:rPr>
              <a:t>回收舊刀片至放入刀片盒的廢刀片孔內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1800" dirty="0" smtClean="0">
                <a:latin typeface="+mj-ea"/>
                <a:ea typeface="+mj-ea"/>
              </a:rPr>
              <a:t>最後測試</a:t>
            </a:r>
            <a:endParaRPr lang="en-US" altLang="zh-TW" sz="1800" dirty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15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52" b="32114"/>
          <a:stretch/>
        </p:blipFill>
        <p:spPr>
          <a:xfrm>
            <a:off x="1347428" y="3043283"/>
            <a:ext cx="3096345" cy="278174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43282"/>
            <a:ext cx="3708996" cy="278174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419872" y="5013176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b="1" dirty="0" smtClean="0">
                <a:solidFill>
                  <a:srgbClr val="E61C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</a:t>
            </a:r>
            <a:r>
              <a:rPr lang="zh-TW" altLang="en-US" sz="2200" b="1" dirty="0">
                <a:solidFill>
                  <a:srgbClr val="E61C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932040" y="43668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E61C0E"/>
                </a:solidFill>
                <a:latin typeface="+mj-ea"/>
                <a:ea typeface="+mj-ea"/>
              </a:rPr>
              <a:t>鎖入拉出</a:t>
            </a:r>
            <a:endParaRPr lang="en-US" altLang="zh-TW" b="1" dirty="0" smtClean="0">
              <a:solidFill>
                <a:srgbClr val="E61C0E"/>
              </a:solidFill>
              <a:latin typeface="+mj-ea"/>
              <a:ea typeface="+mj-ea"/>
            </a:endParaRPr>
          </a:p>
          <a:p>
            <a:r>
              <a:rPr lang="zh-TW" altLang="en-US" b="1" dirty="0" smtClean="0">
                <a:solidFill>
                  <a:srgbClr val="E61C0E"/>
                </a:solidFill>
                <a:latin typeface="+mj-ea"/>
                <a:ea typeface="+mj-ea"/>
              </a:rPr>
              <a:t>換新推入</a:t>
            </a:r>
            <a:endParaRPr lang="zh-TW" altLang="en-US" b="1" dirty="0">
              <a:solidFill>
                <a:srgbClr val="E61C0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59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908720"/>
            <a:ext cx="7772400" cy="5111080"/>
          </a:xfrm>
        </p:spPr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16.</a:t>
            </a:r>
            <a:r>
              <a:rPr lang="zh-TW" altLang="en-US" sz="1800" dirty="0" smtClean="0">
                <a:latin typeface="+mj-ea"/>
                <a:ea typeface="+mj-ea"/>
              </a:rPr>
              <a:t>確認完成後按</a:t>
            </a:r>
            <a:r>
              <a:rPr lang="en-US" altLang="zh-TW" sz="1800" dirty="0" smtClean="0">
                <a:latin typeface="+mj-ea"/>
                <a:ea typeface="+mj-ea"/>
              </a:rPr>
              <a:t>Q-STOP</a:t>
            </a:r>
            <a:r>
              <a:rPr lang="zh-TW" altLang="en-US" sz="1800" dirty="0" smtClean="0">
                <a:latin typeface="+mj-ea"/>
                <a:ea typeface="+mj-ea"/>
              </a:rPr>
              <a:t>即可</a:t>
            </a:r>
            <a:r>
              <a:rPr lang="en-US" altLang="zh-TW" sz="1800" dirty="0" smtClean="0">
                <a:latin typeface="+mj-ea"/>
                <a:ea typeface="+mj-ea"/>
              </a:rPr>
              <a:t>INITAIL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17.</a:t>
            </a:r>
            <a:r>
              <a:rPr lang="zh-TW" altLang="en-US" sz="1800" dirty="0" smtClean="0">
                <a:latin typeface="+mj-ea"/>
                <a:ea typeface="+mj-ea"/>
              </a:rPr>
              <a:t>刀片歸零 先進入</a:t>
            </a:r>
            <a:r>
              <a:rPr lang="en-US" altLang="zh-TW" sz="1800" dirty="0" smtClean="0">
                <a:latin typeface="+mj-ea"/>
                <a:ea typeface="+mj-ea"/>
              </a:rPr>
              <a:t>MAN.(Manual)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endParaRPr lang="en-US" altLang="zh-TW" sz="1800" dirty="0" smtClean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72816"/>
            <a:ext cx="4752528" cy="356439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92080" y="2852936"/>
            <a:ext cx="7920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rgbClr val="E61C0E"/>
                </a:solidFill>
                <a:latin typeface="+mj-ea"/>
                <a:ea typeface="+mj-ea"/>
              </a:rPr>
              <a:t>1.</a:t>
            </a:r>
            <a:endParaRPr lang="zh-TW" altLang="en-US" sz="2600" dirty="0">
              <a:solidFill>
                <a:srgbClr val="E61C0E"/>
              </a:solidFill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65702" y="4221088"/>
            <a:ext cx="7920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rgbClr val="E61C0E"/>
                </a:solidFill>
                <a:latin typeface="+mj-ea"/>
                <a:ea typeface="+mj-ea"/>
              </a:rPr>
              <a:t>2.</a:t>
            </a:r>
            <a:endParaRPr lang="zh-TW" altLang="en-US" sz="2600" dirty="0">
              <a:solidFill>
                <a:srgbClr val="E61C0E"/>
              </a:solidFill>
              <a:latin typeface="+mj-ea"/>
              <a:ea typeface="+mj-ea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3995936" y="3345379"/>
            <a:ext cx="576064" cy="3716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442792" y="3536125"/>
            <a:ext cx="207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rgbClr val="E61C0E"/>
                </a:solidFill>
                <a:latin typeface="+mj-ea"/>
                <a:ea typeface="+mj-ea"/>
              </a:rPr>
              <a:t>Manual</a:t>
            </a:r>
            <a:endParaRPr lang="zh-TW" altLang="en-US" sz="2600" dirty="0">
              <a:solidFill>
                <a:srgbClr val="E61C0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4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>
          <a:xfrm>
            <a:off x="755576" y="908720"/>
            <a:ext cx="7772400" cy="5111080"/>
          </a:xfrm>
        </p:spPr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18.</a:t>
            </a:r>
            <a:r>
              <a:rPr lang="zh-TW" altLang="en-US" sz="1800" dirty="0" smtClean="0">
                <a:latin typeface="+mj-ea"/>
                <a:ea typeface="+mj-ea"/>
              </a:rPr>
              <a:t>進入</a:t>
            </a:r>
            <a:r>
              <a:rPr lang="en-US" altLang="zh-TW" sz="1800" dirty="0" smtClean="0">
                <a:latin typeface="+mj-ea"/>
                <a:ea typeface="+mj-ea"/>
              </a:rPr>
              <a:t>MAN.</a:t>
            </a:r>
            <a:r>
              <a:rPr lang="zh-TW" altLang="en-US" sz="1800" dirty="0" smtClean="0">
                <a:latin typeface="+mj-ea"/>
                <a:ea typeface="+mj-ea"/>
              </a:rPr>
              <a:t>先按</a:t>
            </a:r>
            <a:r>
              <a:rPr lang="en-US" altLang="zh-TW" sz="1800" dirty="0" smtClean="0">
                <a:latin typeface="+mj-ea"/>
                <a:ea typeface="+mj-ea"/>
              </a:rPr>
              <a:t>CUTTER COUNT</a:t>
            </a:r>
            <a:r>
              <a:rPr lang="zh-TW" altLang="en-US" sz="1800" dirty="0" smtClean="0">
                <a:latin typeface="+mj-ea"/>
                <a:ea typeface="+mj-ea"/>
              </a:rPr>
              <a:t>再點一下片數位置即歸零</a:t>
            </a:r>
            <a:endParaRPr lang="en-US" altLang="zh-TW" sz="1800" dirty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en-US" altLang="zh-TW" sz="1800" dirty="0" smtClean="0">
                <a:latin typeface="+mj-ea"/>
                <a:ea typeface="+mj-ea"/>
              </a:rPr>
              <a:t>19.INITAIL&amp;</a:t>
            </a:r>
            <a:r>
              <a:rPr lang="zh-TW" altLang="en-US" sz="1800" dirty="0" smtClean="0">
                <a:latin typeface="+mj-ea"/>
                <a:ea typeface="+mj-ea"/>
              </a:rPr>
              <a:t>歸零完畢後使用測試用</a:t>
            </a:r>
            <a:r>
              <a:rPr lang="en-US" altLang="zh-TW" sz="1800" dirty="0" smtClean="0">
                <a:latin typeface="+mj-ea"/>
                <a:ea typeface="+mj-ea"/>
              </a:rPr>
              <a:t>WAFER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smtClean="0">
                <a:latin typeface="+mj-ea"/>
                <a:ea typeface="+mj-ea"/>
              </a:rPr>
              <a:t>2</a:t>
            </a:r>
            <a:r>
              <a:rPr lang="zh-TW" altLang="en-US" sz="1800" dirty="0" smtClean="0">
                <a:latin typeface="+mj-ea"/>
                <a:ea typeface="+mj-ea"/>
              </a:rPr>
              <a:t>片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1800" dirty="0" smtClean="0">
                <a:latin typeface="+mj-ea"/>
                <a:ea typeface="+mj-ea"/>
              </a:rPr>
              <a:t>放入</a:t>
            </a:r>
            <a:r>
              <a:rPr lang="en-US" altLang="zh-TW" sz="1800" dirty="0" smtClean="0">
                <a:latin typeface="+mj-ea"/>
                <a:ea typeface="+mj-ea"/>
              </a:rPr>
              <a:t>CASSETTE</a:t>
            </a:r>
            <a:r>
              <a:rPr lang="zh-TW" altLang="en-US" sz="1800" dirty="0" smtClean="0">
                <a:latin typeface="+mj-ea"/>
                <a:ea typeface="+mj-ea"/>
              </a:rPr>
              <a:t>按</a:t>
            </a:r>
            <a:r>
              <a:rPr lang="en-US" altLang="zh-TW" sz="1800" dirty="0" smtClean="0">
                <a:latin typeface="+mj-ea"/>
                <a:ea typeface="+mj-ea"/>
              </a:rPr>
              <a:t>START</a:t>
            </a:r>
            <a:r>
              <a:rPr lang="zh-TW" altLang="en-US" sz="1800" dirty="0" smtClean="0">
                <a:latin typeface="+mj-ea"/>
                <a:ea typeface="+mj-ea"/>
              </a:rPr>
              <a:t>試貼，沒問題後</a:t>
            </a:r>
            <a:r>
              <a:rPr lang="en-US" altLang="zh-TW" sz="1800" dirty="0" smtClean="0">
                <a:latin typeface="+mj-ea"/>
                <a:ea typeface="+mj-ea"/>
              </a:rPr>
              <a:t>Release.</a:t>
            </a:r>
          </a:p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1800" dirty="0" smtClean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17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68" y="1350145"/>
            <a:ext cx="3602112" cy="27015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61" y="1340768"/>
            <a:ext cx="3614615" cy="271096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987824" y="2276872"/>
            <a:ext cx="720080" cy="6480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516216" y="2545181"/>
            <a:ext cx="648072" cy="396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7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692696"/>
            <a:ext cx="7772400" cy="486003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latin typeface="+mj-ea"/>
              </a:rPr>
              <a:t>(2)RTP</a:t>
            </a:r>
            <a:r>
              <a:rPr lang="en-US" altLang="zh-TW" sz="2800" dirty="0" smtClean="0">
                <a:latin typeface="+mj-ea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SPM</a:t>
            </a:r>
            <a:r>
              <a:rPr lang="zh-TW" altLang="en-US" sz="2000" dirty="0" smtClean="0">
                <a:latin typeface="+mj-ea"/>
                <a:ea typeface="+mj-ea"/>
              </a:rPr>
              <a:t>更換</a:t>
            </a:r>
            <a:r>
              <a:rPr lang="en-US" altLang="zh-TW" sz="2000" dirty="0" smtClean="0">
                <a:latin typeface="+mj-ea"/>
                <a:ea typeface="+mj-ea"/>
              </a:rPr>
              <a:t>Liner</a:t>
            </a: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大略</a:t>
            </a:r>
            <a:r>
              <a:rPr lang="zh-TW" altLang="en-US" sz="2000" dirty="0">
                <a:latin typeface="+mj-ea"/>
                <a:ea typeface="+mj-ea"/>
              </a:rPr>
              <a:t>步驟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1.Log</a:t>
            </a:r>
            <a:r>
              <a:rPr lang="zh-TW" altLang="en-US" sz="2000" dirty="0" smtClean="0">
                <a:latin typeface="+mj-ea"/>
                <a:ea typeface="+mj-ea"/>
              </a:rPr>
              <a:t> 登入</a:t>
            </a:r>
            <a:r>
              <a:rPr lang="en-US" altLang="zh-TW" sz="2000" dirty="0" smtClean="0">
                <a:latin typeface="+mj-ea"/>
                <a:ea typeface="+mj-ea"/>
              </a:rPr>
              <a:t>EQ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  <a:sym typeface="Wingdings" panose="05000000000000000000" pitchFamily="2" charset="2"/>
              </a:rPr>
              <a:t>MANUAL MANAGER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70763"/>
            <a:ext cx="40894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chemeClr val="tx1"/>
                </a:solidFill>
              </a:rPr>
              <a:t>報告內容</a:t>
            </a:r>
            <a:endParaRPr lang="zh-TW" altLang="en-US" smtClean="0"/>
          </a:p>
        </p:txBody>
      </p:sp>
      <p:sp>
        <p:nvSpPr>
          <p:cNvPr id="1024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FAB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環境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爐管機台分布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逃生路線</a:t>
            </a:r>
            <a:endParaRPr lang="zh-TW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二、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爐管機台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簡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VL-800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T-BAWL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部分操作指令簡介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四、爐管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PM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相關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五、其他機台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PM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相關及操作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六、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總結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心得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244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024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2FD770E-CE09-4684-B930-104B09583EE5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980728"/>
            <a:ext cx="7772400" cy="45720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endParaRPr lang="en-US" altLang="zh-TW" sz="20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endParaRPr lang="en-US" altLang="zh-TW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endParaRPr lang="en-US" altLang="zh-TW" sz="20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2.</a:t>
            </a:r>
            <a:r>
              <a:rPr lang="zh-TW" altLang="en-US" sz="2000" dirty="0" smtClean="0">
                <a:latin typeface="+mj-ea"/>
                <a:ea typeface="+mj-ea"/>
              </a:rPr>
              <a:t>將</a:t>
            </a:r>
            <a:r>
              <a:rPr lang="en-US" altLang="zh-TW" sz="2000" dirty="0" smtClean="0">
                <a:latin typeface="+mj-ea"/>
                <a:sym typeface="Wingdings" panose="05000000000000000000" pitchFamily="2" charset="2"/>
              </a:rPr>
              <a:t>ROBOT OFF</a:t>
            </a:r>
            <a:r>
              <a:rPr lang="zh-TW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並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將</a:t>
            </a:r>
            <a:r>
              <a:rPr lang="zh-TW" altLang="en-US" sz="2000" dirty="0" smtClean="0">
                <a:latin typeface="+mj-ea"/>
                <a:ea typeface="+mj-ea"/>
              </a:rPr>
              <a:t>手臂調整至</a:t>
            </a:r>
            <a:r>
              <a:rPr lang="en-US" altLang="zh-TW" sz="2000" dirty="0" smtClean="0">
                <a:latin typeface="+mj-ea"/>
                <a:ea typeface="+mj-ea"/>
              </a:rPr>
              <a:t>COOLING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STATION</a:t>
            </a:r>
            <a:r>
              <a:rPr lang="zh-TW" altLang="en-US" sz="2000" dirty="0" smtClean="0">
                <a:latin typeface="+mj-ea"/>
                <a:ea typeface="+mj-ea"/>
              </a:rPr>
              <a:t>方向的取片位置</a:t>
            </a:r>
            <a:r>
              <a:rPr lang="en-US" altLang="zh-TW" sz="2000" dirty="0" smtClean="0">
                <a:latin typeface="+mj-ea"/>
                <a:ea typeface="+mj-ea"/>
              </a:rPr>
              <a:t>(</a:t>
            </a:r>
            <a:r>
              <a:rPr lang="zh-TW" altLang="en-US" sz="2000" dirty="0" smtClean="0">
                <a:latin typeface="+mj-ea"/>
                <a:ea typeface="+mj-ea"/>
              </a:rPr>
              <a:t>增加更換空間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24744"/>
            <a:ext cx="4985320" cy="373899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54681" y="2708920"/>
            <a:ext cx="189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C2110"/>
                </a:solidFill>
              </a:rPr>
              <a:t>COOLING</a:t>
            </a:r>
            <a:r>
              <a:rPr lang="zh-TW" altLang="en-US" dirty="0" smtClean="0">
                <a:solidFill>
                  <a:srgbClr val="FC2110"/>
                </a:solidFill>
              </a:rPr>
              <a:t> </a:t>
            </a:r>
            <a:r>
              <a:rPr lang="en-US" altLang="zh-TW" dirty="0" smtClean="0">
                <a:solidFill>
                  <a:srgbClr val="FC2110"/>
                </a:solidFill>
              </a:rPr>
              <a:t>STATION</a:t>
            </a:r>
            <a:endParaRPr lang="zh-TW" altLang="en-US" dirty="0">
              <a:solidFill>
                <a:srgbClr val="FC211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2739603" y="3217332"/>
            <a:ext cx="432048" cy="1622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7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980728"/>
            <a:ext cx="7772400" cy="45720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endParaRPr lang="en-US" altLang="zh-TW" sz="20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endParaRPr lang="en-US" altLang="zh-TW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endParaRPr lang="en-US" altLang="zh-TW" sz="20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3.</a:t>
            </a:r>
            <a:r>
              <a:rPr lang="zh-TW" altLang="en-US" sz="2000" dirty="0" smtClean="0">
                <a:latin typeface="+mj-ea"/>
                <a:ea typeface="+mj-ea"/>
              </a:rPr>
              <a:t>將</a:t>
            </a:r>
            <a:r>
              <a:rPr lang="en-US" altLang="zh-TW" sz="2000" dirty="0" smtClean="0">
                <a:latin typeface="+mj-ea"/>
                <a:ea typeface="+mj-ea"/>
              </a:rPr>
              <a:t>OVEN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  <a:sym typeface="Wingdings" panose="05000000000000000000" pitchFamily="2" charset="2"/>
              </a:rPr>
              <a:t>OPEN DOOR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4.</a:t>
            </a:r>
            <a:r>
              <a:rPr lang="zh-TW" altLang="en-US" sz="2000" dirty="0" smtClean="0">
                <a:latin typeface="+mj-ea"/>
                <a:ea typeface="+mj-ea"/>
              </a:rPr>
              <a:t>將</a:t>
            </a:r>
            <a:r>
              <a:rPr lang="en-US" altLang="zh-TW" sz="2000" dirty="0" smtClean="0">
                <a:latin typeface="+mj-ea"/>
                <a:ea typeface="+mj-ea"/>
              </a:rPr>
              <a:t>Liner </a:t>
            </a:r>
            <a:r>
              <a:rPr lang="en-US" altLang="zh-TW" sz="2000" dirty="0">
                <a:latin typeface="+mj-ea"/>
                <a:ea typeface="+mj-ea"/>
              </a:rPr>
              <a:t>Quartz</a:t>
            </a:r>
            <a:r>
              <a:rPr lang="zh-TW" altLang="en-US" sz="2000" dirty="0">
                <a:latin typeface="+mj-ea"/>
                <a:ea typeface="+mj-ea"/>
              </a:rPr>
              <a:t>從</a:t>
            </a:r>
            <a:r>
              <a:rPr lang="en-US" altLang="zh-TW" sz="2000" dirty="0" smtClean="0">
                <a:latin typeface="+mj-ea"/>
                <a:ea typeface="+mj-ea"/>
              </a:rPr>
              <a:t>Oven</a:t>
            </a:r>
            <a:r>
              <a:rPr lang="zh-TW" altLang="en-US" sz="2000" dirty="0" smtClean="0">
                <a:latin typeface="+mj-ea"/>
                <a:ea typeface="+mj-ea"/>
              </a:rPr>
              <a:t>取出更換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5. OVEN INTENSITY</a:t>
            </a:r>
            <a:r>
              <a:rPr lang="en-US" altLang="zh-TW" sz="2000" dirty="0" smtClean="0"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試升降溫是否</a:t>
            </a:r>
            <a:r>
              <a:rPr lang="en-US" altLang="zh-TW" sz="2000" dirty="0" smtClean="0">
                <a:latin typeface="+mj-ea"/>
                <a:ea typeface="+mj-ea"/>
                <a:sym typeface="Wingdings" panose="05000000000000000000" pitchFamily="2" charset="2"/>
              </a:rPr>
              <a:t>OKOK,</a:t>
            </a:r>
            <a:r>
              <a:rPr lang="zh-TW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交</a:t>
            </a:r>
            <a:r>
              <a:rPr lang="en-US" altLang="zh-TW" sz="2000" dirty="0" smtClean="0">
                <a:latin typeface="+mj-ea"/>
                <a:ea typeface="+mj-ea"/>
                <a:sym typeface="Wingdings" panose="05000000000000000000" pitchFamily="2" charset="2"/>
              </a:rPr>
              <a:t>EA</a:t>
            </a:r>
            <a:r>
              <a:rPr lang="zh-TW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測機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92696"/>
            <a:ext cx="4712712" cy="353709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131840" y="2461241"/>
            <a:ext cx="504056" cy="1756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3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六、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總結 </a:t>
            </a:r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&amp; 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心得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endParaRPr lang="en-US" altLang="zh-TW" sz="24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atin typeface="+mj-ea"/>
                <a:ea typeface="+mj-ea"/>
              </a:rPr>
              <a:t> 這兩周學</a:t>
            </a:r>
            <a:r>
              <a:rPr lang="zh-TW" altLang="en-US" sz="2400" dirty="0">
                <a:latin typeface="+mj-ea"/>
                <a:ea typeface="+mj-ea"/>
              </a:rPr>
              <a:t>習</a:t>
            </a:r>
            <a:r>
              <a:rPr lang="zh-TW" altLang="en-US" sz="2400" dirty="0" smtClean="0">
                <a:latin typeface="+mj-ea"/>
                <a:ea typeface="+mj-ea"/>
              </a:rPr>
              <a:t>了許多</a:t>
            </a:r>
            <a:r>
              <a:rPr lang="en-US" altLang="zh-TW" sz="2400" dirty="0" smtClean="0">
                <a:latin typeface="+mj-ea"/>
                <a:ea typeface="+mj-ea"/>
              </a:rPr>
              <a:t>PM</a:t>
            </a:r>
            <a:r>
              <a:rPr lang="zh-TW" altLang="en-US" sz="2400" dirty="0" smtClean="0">
                <a:latin typeface="+mj-ea"/>
                <a:ea typeface="+mj-ea"/>
              </a:rPr>
              <a:t>和</a:t>
            </a:r>
            <a:r>
              <a:rPr lang="en-US" altLang="zh-TW" sz="2400" dirty="0" smtClean="0">
                <a:latin typeface="+mj-ea"/>
                <a:ea typeface="+mj-ea"/>
              </a:rPr>
              <a:t>Debug</a:t>
            </a:r>
            <a:r>
              <a:rPr lang="zh-TW" altLang="en-US" sz="2400" dirty="0" smtClean="0">
                <a:latin typeface="+mj-ea"/>
                <a:ea typeface="+mj-ea"/>
              </a:rPr>
              <a:t>，第一個禮拜在</a:t>
            </a:r>
            <a:r>
              <a:rPr lang="en-US" altLang="zh-TW" sz="2400" dirty="0" smtClean="0">
                <a:latin typeface="+mj-ea"/>
                <a:ea typeface="+mj-ea"/>
              </a:rPr>
              <a:t>FAB</a:t>
            </a:r>
            <a:r>
              <a:rPr lang="zh-TW" altLang="en-US" sz="2400" dirty="0" smtClean="0">
                <a:latin typeface="+mj-ea"/>
                <a:ea typeface="+mj-ea"/>
              </a:rPr>
              <a:t>很容易失去方向感還會迷路，操作</a:t>
            </a:r>
            <a:r>
              <a:rPr lang="en-US" altLang="zh-TW" sz="2400" dirty="0" smtClean="0">
                <a:latin typeface="+mj-ea"/>
                <a:ea typeface="+mj-ea"/>
              </a:rPr>
              <a:t>T-BAWL</a:t>
            </a:r>
            <a:r>
              <a:rPr lang="zh-TW" altLang="en-US" sz="2400" dirty="0" smtClean="0">
                <a:latin typeface="+mj-ea"/>
                <a:ea typeface="+mj-ea"/>
              </a:rPr>
              <a:t>和</a:t>
            </a:r>
            <a:r>
              <a:rPr lang="en-US" altLang="zh-TW" sz="2400" dirty="0" smtClean="0">
                <a:latin typeface="+mj-ea"/>
                <a:ea typeface="+mj-ea"/>
              </a:rPr>
              <a:t>VL-800</a:t>
            </a:r>
            <a:r>
              <a:rPr lang="zh-TW" altLang="en-US" sz="2400" dirty="0" smtClean="0">
                <a:latin typeface="+mj-ea"/>
                <a:ea typeface="+mj-ea"/>
              </a:rPr>
              <a:t>雖然常用的地方都記清楚了但實際上手還是會要想很久才按下一步，</a:t>
            </a:r>
            <a:r>
              <a:rPr lang="en-US" altLang="zh-TW" sz="2400" dirty="0" smtClean="0">
                <a:latin typeface="+mj-ea"/>
                <a:ea typeface="+mj-ea"/>
              </a:rPr>
              <a:t>PM</a:t>
            </a:r>
            <a:r>
              <a:rPr lang="zh-TW" altLang="en-US" sz="2400" dirty="0" smtClean="0">
                <a:latin typeface="+mj-ea"/>
                <a:ea typeface="+mj-ea"/>
              </a:rPr>
              <a:t>的部分整個流程先後順序和必須注意之細節相當多，感謝各位</a:t>
            </a:r>
            <a:r>
              <a:rPr lang="zh-TW" altLang="en-US" sz="2400" dirty="0">
                <a:latin typeface="+mj-ea"/>
                <a:ea typeface="+mj-ea"/>
              </a:rPr>
              <a:t>尚</a:t>
            </a:r>
            <a:r>
              <a:rPr lang="zh-TW" altLang="en-US" sz="2400" dirty="0" smtClean="0">
                <a:latin typeface="+mj-ea"/>
                <a:ea typeface="+mj-ea"/>
              </a:rPr>
              <a:t>勳前輩與其他</a:t>
            </a:r>
            <a:r>
              <a:rPr lang="en-US" altLang="zh-TW" sz="2400" dirty="0" smtClean="0">
                <a:latin typeface="+mj-ea"/>
                <a:ea typeface="+mj-ea"/>
              </a:rPr>
              <a:t>TEL</a:t>
            </a:r>
            <a:r>
              <a:rPr lang="zh-TW" altLang="en-US" sz="2400" dirty="0" smtClean="0">
                <a:latin typeface="+mj-ea"/>
                <a:ea typeface="+mj-ea"/>
              </a:rPr>
              <a:t>同仁耐心指導，希望我日後能熟悉上手。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21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27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175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E61C0E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一</a:t>
            </a:r>
            <a:r>
              <a:rPr lang="zh-TW" altLang="en-US" sz="3200" b="1" dirty="0" smtClean="0">
                <a:solidFill>
                  <a:srgbClr val="E61C0E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3200" dirty="0">
                <a:latin typeface="微軟正黑體" panose="020B0604030504040204" pitchFamily="34" charset="-120"/>
                <a:cs typeface="Arial" panose="020B0604020202020204" pitchFamily="34" charset="0"/>
              </a:rPr>
              <a:t>FAB</a:t>
            </a:r>
            <a:r>
              <a:rPr lang="zh-TW" altLang="en-US" sz="3200" dirty="0">
                <a:latin typeface="微軟正黑體" panose="020B0604030504040204" pitchFamily="34" charset="-120"/>
                <a:cs typeface="Arial" panose="020B0604020202020204" pitchFamily="34" charset="0"/>
              </a:rPr>
              <a:t>環境</a:t>
            </a:r>
            <a:r>
              <a:rPr lang="en-US" altLang="zh-TW" sz="3200" dirty="0" smtClean="0">
                <a:latin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3200" dirty="0" smtClean="0">
                <a:latin typeface="微軟正黑體" panose="020B0604030504040204" pitchFamily="34" charset="-120"/>
                <a:cs typeface="Arial" panose="020B0604020202020204" pitchFamily="34" charset="0"/>
              </a:rPr>
              <a:t>逃生路線</a:t>
            </a:r>
            <a:r>
              <a:rPr lang="en-US" altLang="zh-TW" sz="3200" dirty="0">
                <a:latin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3200" dirty="0" smtClean="0">
                <a:latin typeface="微軟正黑體" panose="020B0604030504040204" pitchFamily="34" charset="-120"/>
                <a:cs typeface="Arial" panose="020B0604020202020204" pitchFamily="34" charset="0"/>
              </a:rPr>
              <a:t>爐</a:t>
            </a:r>
            <a:r>
              <a:rPr lang="zh-TW" altLang="en-US" sz="3200" dirty="0">
                <a:latin typeface="微軟正黑體" panose="020B0604030504040204" pitchFamily="34" charset="-120"/>
                <a:cs typeface="Arial" panose="020B0604020202020204" pitchFamily="34" charset="0"/>
              </a:rPr>
              <a:t>管機台分布</a:t>
            </a:r>
            <a:endParaRPr lang="zh-TW" altLang="zh-TW" sz="3200" dirty="0">
              <a:latin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291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192213"/>
            <a:ext cx="7772400" cy="48275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latin typeface="+mj-ea"/>
                <a:ea typeface="+mj-ea"/>
              </a:rPr>
              <a:t>FAB</a:t>
            </a:r>
            <a:r>
              <a:rPr lang="zh-TW" altLang="en-US" sz="2400" dirty="0" smtClean="0">
                <a:latin typeface="+mj-ea"/>
                <a:ea typeface="+mj-ea"/>
              </a:rPr>
              <a:t>環境</a:t>
            </a:r>
          </a:p>
        </p:txBody>
      </p:sp>
      <p:sp>
        <p:nvSpPr>
          <p:cNvPr id="12292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229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3FA29AA-F665-4926-A9B2-76648BFEC7A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2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6358855" cy="4201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3315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02C5285F-6C91-4D1B-8F8C-1F79A8A5B0D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914400" y="1220209"/>
            <a:ext cx="20577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 sz="2400" dirty="0" smtClean="0">
                <a:latin typeface="+mj-ea"/>
                <a:ea typeface="+mj-ea"/>
                <a:cs typeface="Arial" charset="0"/>
              </a:rPr>
              <a:t>FAB</a:t>
            </a:r>
            <a:r>
              <a:rPr lang="zh-TW" altLang="en-US" sz="2400" dirty="0" smtClean="0">
                <a:latin typeface="+mj-ea"/>
                <a:ea typeface="+mj-ea"/>
                <a:cs typeface="Arial" charset="0"/>
              </a:rPr>
              <a:t> </a:t>
            </a:r>
            <a:r>
              <a:rPr lang="zh-TW" altLang="en-US" sz="2400" dirty="0">
                <a:latin typeface="+mj-ea"/>
                <a:ea typeface="+mj-ea"/>
                <a:cs typeface="Arial" charset="0"/>
              </a:rPr>
              <a:t>逃生路線</a:t>
            </a:r>
          </a:p>
        </p:txBody>
      </p:sp>
      <p:pic>
        <p:nvPicPr>
          <p:cNvPr id="13317" name="Picture 4" descr="FAB環境介紹 &amp; 逃生路線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772816"/>
            <a:ext cx="7213600" cy="387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000125" y="5732463"/>
            <a:ext cx="74612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+mj-ea"/>
                <a:ea typeface="+mj-ea"/>
              </a:rPr>
              <a:t>A</a:t>
            </a:r>
            <a:r>
              <a:rPr lang="zh-TW" altLang="en-US" sz="2400" b="1" dirty="0">
                <a:latin typeface="+mj-ea"/>
                <a:ea typeface="+mj-ea"/>
              </a:rPr>
              <a:t>、</a:t>
            </a:r>
            <a:r>
              <a:rPr lang="en-US" sz="2400" b="1" dirty="0">
                <a:latin typeface="+mj-ea"/>
                <a:ea typeface="+mj-ea"/>
              </a:rPr>
              <a:t>G</a:t>
            </a:r>
            <a:r>
              <a:rPr lang="zh-TW" altLang="en-US" sz="2400" b="1" dirty="0">
                <a:latin typeface="+mj-ea"/>
                <a:ea typeface="+mj-ea"/>
              </a:rPr>
              <a:t>、</a:t>
            </a:r>
            <a:r>
              <a:rPr lang="en-US" sz="2400" b="1" dirty="0">
                <a:latin typeface="+mj-ea"/>
                <a:ea typeface="+mj-ea"/>
              </a:rPr>
              <a:t>U</a:t>
            </a:r>
            <a:r>
              <a:rPr lang="zh-TW" altLang="en-US" sz="2400" b="1" dirty="0">
                <a:latin typeface="+mj-ea"/>
                <a:ea typeface="+mj-ea"/>
              </a:rPr>
              <a:t>、</a:t>
            </a:r>
            <a:r>
              <a:rPr lang="en-US" sz="2400" b="1" dirty="0">
                <a:latin typeface="+mj-ea"/>
                <a:ea typeface="+mj-ea"/>
              </a:rPr>
              <a:t>D</a:t>
            </a:r>
            <a:r>
              <a:rPr lang="zh-TW" altLang="en-US" sz="2400" b="1" dirty="0">
                <a:latin typeface="+mj-ea"/>
                <a:ea typeface="+mj-ea"/>
              </a:rPr>
              <a:t>  </a:t>
            </a:r>
            <a:r>
              <a:rPr lang="en-US" sz="2400" b="1" dirty="0">
                <a:latin typeface="+mj-ea"/>
                <a:ea typeface="+mj-ea"/>
              </a:rPr>
              <a:t>Tunnel</a:t>
            </a:r>
            <a:r>
              <a:rPr lang="zh-TW" altLang="en-US" sz="2400" b="1" dirty="0">
                <a:latin typeface="+mj-ea"/>
                <a:ea typeface="+mj-ea"/>
              </a:rPr>
              <a:t>兩旁走道均有樓梯可達</a:t>
            </a:r>
            <a:r>
              <a:rPr lang="en-US" sz="2400" b="1" dirty="0">
                <a:latin typeface="+mj-ea"/>
                <a:ea typeface="+mj-ea"/>
              </a:rPr>
              <a:t> FAB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sz="2400" b="1" dirty="0">
                <a:latin typeface="+mj-ea"/>
                <a:ea typeface="+mj-ea"/>
              </a:rPr>
              <a:t> 1F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4339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D70682EC-9104-44A5-885F-34E7437BE12E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650333"/>
            <a:ext cx="3071812" cy="4286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微軟正黑體" pitchFamily="34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schemeClr val="tx1"/>
                </a:solidFill>
                <a:latin typeface="微軟正黑體" pitchFamily="34" charset="-120"/>
              </a:rPr>
              <a:t>爐管機台配置圖</a:t>
            </a:r>
            <a:endParaRPr kumimoji="0" lang="zh-TW" altLang="en-US" sz="2400" dirty="0" smtClean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43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91" y="1484784"/>
            <a:ext cx="7041976" cy="466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989929" y="2420864"/>
            <a:ext cx="432048" cy="216024"/>
          </a:xfrm>
          <a:prstGeom prst="rect">
            <a:avLst/>
          </a:prstGeom>
          <a:solidFill>
            <a:srgbClr val="01B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20072" y="2420888"/>
            <a:ext cx="396000" cy="216000"/>
          </a:xfrm>
          <a:prstGeom prst="rect">
            <a:avLst/>
          </a:prstGeom>
          <a:solidFill>
            <a:srgbClr val="E2E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1EEDA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89929" y="2420888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KOYOF31</a:t>
            </a:r>
            <a:endParaRPr lang="zh-TW" altLang="en-US" sz="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5363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80183B12-ADD8-4C07-9DA7-911C9F6FF68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380335796"/>
              </p:ext>
            </p:extLst>
          </p:nvPr>
        </p:nvGraphicFramePr>
        <p:xfrm>
          <a:off x="467544" y="548680"/>
          <a:ext cx="8352928" cy="562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88017" y="620688"/>
            <a:ext cx="7200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TW" altLang="en-US" sz="2400" b="1" dirty="0">
                <a:latin typeface="+mj-ea"/>
                <a:ea typeface="+mj-ea"/>
              </a:rPr>
              <a:t>目前爐管生產機台依反應壓力分兩大類為 </a:t>
            </a:r>
            <a:r>
              <a:rPr lang="en-US" altLang="zh-TW" sz="2400" b="1" dirty="0">
                <a:latin typeface="+mj-ea"/>
                <a:ea typeface="+mj-ea"/>
              </a:rPr>
              <a:t>LP &amp; AP</a:t>
            </a:r>
            <a:r>
              <a:rPr lang="zh-TW" altLang="en-US" sz="2400" b="1" dirty="0">
                <a:latin typeface="+mj-ea"/>
                <a:ea typeface="+mj-ea"/>
              </a:rPr>
              <a:t>。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674688" y="132557"/>
            <a:ext cx="7772400" cy="1143000"/>
          </a:xfrm>
        </p:spPr>
        <p:txBody>
          <a:bodyPr/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二、</a:t>
            </a:r>
            <a:r>
              <a:rPr lang="zh-TW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爐管機台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簡介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5799999-915C-4F75-938E-8DA290B30DE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6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38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688" y="1408113"/>
            <a:ext cx="3825304" cy="4572000"/>
          </a:xfrm>
          <a:noFill/>
        </p:spPr>
      </p:pic>
      <p:sp>
        <p:nvSpPr>
          <p:cNvPr id="16390" name="矩形 6"/>
          <p:cNvSpPr>
            <a:spLocks noChangeArrowheads="1"/>
          </p:cNvSpPr>
          <p:nvPr/>
        </p:nvSpPr>
        <p:spPr bwMode="auto">
          <a:xfrm>
            <a:off x="5292725" y="2066925"/>
            <a:ext cx="35274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傳送機示意圖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02.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製程氣體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Flow Chart</a:t>
            </a:r>
          </a:p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M3100/3200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控制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顯示面板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VL-800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T-BAWL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下貨區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Load/Unload</a:t>
            </a:r>
          </a:p>
          <a:p>
            <a:pPr eaLnBrk="1" hangingPunct="1">
              <a:spcBef>
                <a:spcPts val="575"/>
              </a:spcBef>
              <a:buFont typeface="Wingdings 2" panose="05020102010507070707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Cassette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放置區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1" name="矩形 4"/>
          <p:cNvSpPr>
            <a:spLocks noChangeArrowheads="1"/>
          </p:cNvSpPr>
          <p:nvPr/>
        </p:nvSpPr>
        <p:spPr bwMode="auto">
          <a:xfrm>
            <a:off x="4932363" y="1417638"/>
            <a:ext cx="289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(1)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機台介紹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(Front)</a:t>
            </a:r>
            <a:endParaRPr lang="zh-TW" altLang="zh-TW" sz="2400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2" name="文字方塊 7"/>
          <p:cNvSpPr txBox="1">
            <a:spLocks noChangeArrowheads="1"/>
          </p:cNvSpPr>
          <p:nvPr/>
        </p:nvSpPr>
        <p:spPr bwMode="auto">
          <a:xfrm>
            <a:off x="827088" y="1506538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3" name="文字方塊 7"/>
          <p:cNvSpPr txBox="1">
            <a:spLocks noChangeArrowheads="1"/>
          </p:cNvSpPr>
          <p:nvPr/>
        </p:nvSpPr>
        <p:spPr bwMode="auto">
          <a:xfrm>
            <a:off x="2732088" y="1592263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02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4" name="文字方塊 7"/>
          <p:cNvSpPr txBox="1">
            <a:spLocks noChangeArrowheads="1"/>
          </p:cNvSpPr>
          <p:nvPr/>
        </p:nvSpPr>
        <p:spPr bwMode="auto">
          <a:xfrm>
            <a:off x="833438" y="250825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5" name="文字方塊 7"/>
          <p:cNvSpPr txBox="1">
            <a:spLocks noChangeArrowheads="1"/>
          </p:cNvSpPr>
          <p:nvPr/>
        </p:nvSpPr>
        <p:spPr bwMode="auto">
          <a:xfrm>
            <a:off x="3914775" y="3430588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6" name="文字方塊 7"/>
          <p:cNvSpPr txBox="1">
            <a:spLocks noChangeArrowheads="1"/>
          </p:cNvSpPr>
          <p:nvPr/>
        </p:nvSpPr>
        <p:spPr bwMode="auto">
          <a:xfrm>
            <a:off x="836613" y="5300663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7" name="文字方塊 7"/>
          <p:cNvSpPr txBox="1">
            <a:spLocks noChangeArrowheads="1"/>
          </p:cNvSpPr>
          <p:nvPr/>
        </p:nvSpPr>
        <p:spPr bwMode="auto">
          <a:xfrm>
            <a:off x="2861550" y="5445224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398" name="文字方塊 7"/>
          <p:cNvSpPr txBox="1">
            <a:spLocks noChangeArrowheads="1"/>
          </p:cNvSpPr>
          <p:nvPr/>
        </p:nvSpPr>
        <p:spPr bwMode="auto">
          <a:xfrm>
            <a:off x="1547813" y="3913188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7411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6A43E7F7-D1AD-4F50-9AA3-C4EF6DBC281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7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549275"/>
            <a:ext cx="424497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148263" y="549275"/>
            <a:ext cx="2728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(2)</a:t>
            </a:r>
            <a:r>
              <a:rPr lang="zh-TW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機台介紹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(Back)</a:t>
            </a:r>
            <a:endParaRPr lang="zh-TW" altLang="zh-TW" sz="2400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08625" y="1160463"/>
            <a:ext cx="3168650" cy="2305050"/>
          </a:xfrm>
          <a:prstGeom prst="rect">
            <a:avLst/>
          </a:prstGeom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07.</a:t>
            </a:r>
            <a:r>
              <a:rPr kumimoji="0" lang="zh-TW" altLang="en-US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kumimoji="0" lang="en-US" altLang="zh-TW" sz="1800" b="1" dirty="0" smtClean="0">
                <a:latin typeface="微軟正黑體" pitchFamily="34" charset="-120"/>
                <a:ea typeface="微軟正黑體" pitchFamily="34" charset="-120"/>
                <a:cs typeface="Arial" charset="0"/>
              </a:rPr>
              <a:t>Cassette</a:t>
            </a:r>
            <a:r>
              <a:rPr kumimoji="0" lang="zh-TW" altLang="en-US" sz="1800" b="1" dirty="0" smtClean="0">
                <a:latin typeface="微軟正黑體" pitchFamily="34" charset="-120"/>
                <a:ea typeface="微軟正黑體" pitchFamily="34" charset="-120"/>
                <a:cs typeface="Arial" charset="0"/>
              </a:rPr>
              <a:t> 放置區</a:t>
            </a:r>
            <a:endParaRPr kumimoji="0" lang="en-US" altLang="zh-TW" sz="1800" b="1" dirty="0" smtClean="0">
              <a:latin typeface="+mj-ea"/>
              <a:ea typeface="+mj-ea"/>
              <a:cs typeface="Arial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08.</a:t>
            </a:r>
            <a:r>
              <a:rPr kumimoji="0" lang="zh-TW" altLang="en-US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kumimoji="0" lang="en-US" altLang="zh-TW" sz="1800" b="1" dirty="0" smtClean="0">
                <a:latin typeface="+mj-ea"/>
                <a:ea typeface="+mj-ea"/>
                <a:cs typeface="Arial" charset="0"/>
              </a:rPr>
              <a:t>Boat 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09.</a:t>
            </a:r>
            <a:r>
              <a:rPr kumimoji="0" lang="zh-TW" altLang="en-US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kumimoji="0" lang="en-US" altLang="zh-TW" sz="1800" b="1" dirty="0" smtClean="0">
                <a:latin typeface="+mj-ea"/>
                <a:ea typeface="+mj-ea"/>
                <a:cs typeface="Arial" charset="0"/>
              </a:rPr>
              <a:t>Pedestal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10.</a:t>
            </a:r>
            <a:r>
              <a:rPr kumimoji="0" lang="zh-TW" altLang="en-US" sz="1800" b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kumimoji="0" lang="en-US" altLang="zh-TW" sz="1800" b="1" dirty="0" smtClean="0">
                <a:latin typeface="+mj-ea"/>
                <a:cs typeface="Arial" charset="0"/>
              </a:rPr>
              <a:t>Pedestal</a:t>
            </a:r>
            <a:r>
              <a:rPr kumimoji="0" lang="zh-TW" altLang="en-US" sz="1800" b="1" dirty="0" smtClean="0">
                <a:latin typeface="+mj-ea"/>
                <a:cs typeface="Arial" charset="0"/>
              </a:rPr>
              <a:t> </a:t>
            </a:r>
            <a:r>
              <a:rPr kumimoji="0" lang="en-US" altLang="zh-TW" sz="1800" b="1" dirty="0" smtClean="0">
                <a:latin typeface="+mj-ea"/>
                <a:cs typeface="Arial" charset="0"/>
              </a:rPr>
              <a:t>Cover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+mj-ea"/>
                <a:cs typeface="Arial" charset="0"/>
              </a:rPr>
              <a:t>11. </a:t>
            </a:r>
            <a:r>
              <a:rPr kumimoji="0" lang="en-US" altLang="zh-TW" sz="1800" b="1" dirty="0" smtClean="0">
                <a:latin typeface="+mj-ea"/>
                <a:cs typeface="Arial" charset="0"/>
              </a:rPr>
              <a:t>Handling</a:t>
            </a:r>
            <a:r>
              <a:rPr kumimoji="0" lang="zh-TW" altLang="en-US" sz="1800" b="1" dirty="0" smtClean="0">
                <a:latin typeface="+mj-ea"/>
                <a:cs typeface="Arial" charset="0"/>
              </a:rPr>
              <a:t> </a:t>
            </a:r>
            <a:r>
              <a:rPr kumimoji="0" lang="en-US" altLang="zh-TW" sz="1800" b="1" dirty="0" smtClean="0">
                <a:latin typeface="+mj-ea"/>
                <a:cs typeface="Arial" charset="0"/>
              </a:rPr>
              <a:t>Arm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+mj-ea"/>
                <a:cs typeface="Arial" charset="0"/>
              </a:rPr>
              <a:t>12. </a:t>
            </a:r>
            <a:r>
              <a:rPr kumimoji="0" lang="en-US" altLang="zh-TW" sz="1800" b="1" dirty="0" smtClean="0">
                <a:latin typeface="+mj-ea"/>
                <a:cs typeface="Arial" charset="0"/>
              </a:rPr>
              <a:t>Boat </a:t>
            </a:r>
            <a:r>
              <a:rPr kumimoji="0" lang="en-US" altLang="zh-TW" sz="1800" b="1" dirty="0">
                <a:latin typeface="+mj-ea"/>
                <a:cs typeface="Arial" charset="0"/>
              </a:rPr>
              <a:t>Elevator</a:t>
            </a:r>
          </a:p>
        </p:txBody>
      </p:sp>
      <p:pic>
        <p:nvPicPr>
          <p:cNvPr id="174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4005263"/>
            <a:ext cx="2676525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6" name="文字方塊 8"/>
          <p:cNvSpPr txBox="1">
            <a:spLocks noChangeArrowheads="1"/>
          </p:cNvSpPr>
          <p:nvPr/>
        </p:nvSpPr>
        <p:spPr bwMode="auto">
          <a:xfrm>
            <a:off x="3189461" y="270892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08</a:t>
            </a:r>
            <a:endParaRPr lang="zh-TW" altLang="en-US" sz="1800" b="1" i="1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17" name="文字方塊 9"/>
          <p:cNvSpPr txBox="1">
            <a:spLocks noChangeArrowheads="1"/>
          </p:cNvSpPr>
          <p:nvPr/>
        </p:nvSpPr>
        <p:spPr bwMode="auto">
          <a:xfrm>
            <a:off x="2716213" y="5157788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09</a:t>
            </a:r>
          </a:p>
        </p:txBody>
      </p:sp>
      <p:sp>
        <p:nvSpPr>
          <p:cNvPr id="17418" name="文字方塊 10"/>
          <p:cNvSpPr txBox="1">
            <a:spLocks noChangeArrowheads="1"/>
          </p:cNvSpPr>
          <p:nvPr/>
        </p:nvSpPr>
        <p:spPr bwMode="auto">
          <a:xfrm>
            <a:off x="7164388" y="5229225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19" name="文字方塊 11"/>
          <p:cNvSpPr txBox="1">
            <a:spLocks noChangeArrowheads="1"/>
          </p:cNvSpPr>
          <p:nvPr/>
        </p:nvSpPr>
        <p:spPr bwMode="auto">
          <a:xfrm>
            <a:off x="2382490" y="3465513"/>
            <a:ext cx="5131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lang="zh-TW" altLang="en-US" sz="1800" b="1" i="1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20" name="文字方塊 13"/>
          <p:cNvSpPr txBox="1">
            <a:spLocks noChangeArrowheads="1"/>
          </p:cNvSpPr>
          <p:nvPr/>
        </p:nvSpPr>
        <p:spPr bwMode="auto">
          <a:xfrm>
            <a:off x="5692775" y="5059363"/>
            <a:ext cx="46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21" name="文字方塊 15"/>
          <p:cNvSpPr txBox="1">
            <a:spLocks noChangeArrowheads="1"/>
          </p:cNvSpPr>
          <p:nvPr/>
        </p:nvSpPr>
        <p:spPr bwMode="auto">
          <a:xfrm>
            <a:off x="4137025" y="563245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12</a:t>
            </a:r>
            <a:endParaRPr lang="zh-TW" altLang="en-US" sz="1800" b="1" i="1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422" name="文字方塊 16"/>
          <p:cNvSpPr txBox="1">
            <a:spLocks noChangeArrowheads="1"/>
          </p:cNvSpPr>
          <p:nvPr/>
        </p:nvSpPr>
        <p:spPr bwMode="auto">
          <a:xfrm>
            <a:off x="4283968" y="2060848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</a:t>
            </a:r>
            <a:endParaRPr lang="zh-TW" altLang="en-US" sz="1800" b="1" i="1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三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、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VL-800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&amp;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T-BAWL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簡介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435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F77C8B9B-5D50-4569-ADEF-27A267F84EC3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8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8437" name="Picture 5" descr="100_003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6" r="31514" b="3232"/>
          <a:stretch>
            <a:fillRect/>
          </a:stretch>
        </p:blipFill>
        <p:spPr>
          <a:xfrm>
            <a:off x="1014413" y="1417638"/>
            <a:ext cx="2981325" cy="4572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35475" y="1574800"/>
            <a:ext cx="3571875" cy="428625"/>
          </a:xfrm>
          <a:prstGeom prst="rect">
            <a:avLst/>
          </a:prstGeom>
        </p:spPr>
        <p:txBody>
          <a:bodyPr bIns="91440" anchor="b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(1)</a:t>
            </a: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 </a:t>
            </a:r>
            <a:r>
              <a:rPr kumimoji="0" lang="en-US" altLang="zh-TW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VL-800</a:t>
            </a: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 </a:t>
            </a:r>
            <a:r>
              <a:rPr kumimoji="0" lang="en-US" altLang="zh-TW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Motion</a:t>
            </a: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  <a:cs typeface="+mj-cs"/>
              </a:rPr>
              <a:t> 簡介</a:t>
            </a:r>
            <a:endParaRPr kumimoji="0" lang="zh-TW" altLang="en-US" sz="2400" dirty="0">
              <a:latin typeface="+mj-ea"/>
              <a:ea typeface="+mj-ea"/>
              <a:cs typeface="+mj-cs"/>
            </a:endParaRPr>
          </a:p>
        </p:txBody>
      </p:sp>
      <p:sp>
        <p:nvSpPr>
          <p:cNvPr id="18439" name="Rectangle 4"/>
          <p:cNvSpPr>
            <a:spLocks noChangeArrowheads="1"/>
          </p:cNvSpPr>
          <p:nvPr/>
        </p:nvSpPr>
        <p:spPr bwMode="auto">
          <a:xfrm>
            <a:off x="4598988" y="2100263"/>
            <a:ext cx="429418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M01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BE_UD_UP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BOAT ELEVATOR UP/DOWN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M02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HA_ROT_CW 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HANDLING ARM ROTATE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M03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DS_UD_DOWN 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DOOR SHUTTER UP/DOWN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M04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DS_SWG_OPEN 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DOOR SHUTTER SWING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M05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BC_LOK_FREE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BOAT CLAMP LOCK/FREE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M06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BE_ROT_CW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BOAT ELEVATOR ROTATE</a:t>
            </a:r>
            <a:endParaRPr lang="en-US" altLang="zh-TW" sz="1200" b="1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0888" y="4446588"/>
            <a:ext cx="6889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cs typeface="Times New Roman" pitchFamily="18" charset="0"/>
              </a:rPr>
              <a:t>M01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454150" y="4076700"/>
            <a:ext cx="69056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cs typeface="Times New Roman" pitchFamily="18" charset="0"/>
              </a:rPr>
              <a:t>M02</a:t>
            </a:r>
          </a:p>
        </p:txBody>
      </p:sp>
      <p:sp>
        <p:nvSpPr>
          <p:cNvPr id="11" name="矩形 10"/>
          <p:cNvSpPr/>
          <p:nvPr/>
        </p:nvSpPr>
        <p:spPr>
          <a:xfrm>
            <a:off x="1014413" y="1600200"/>
            <a:ext cx="6889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cs typeface="Times New Roman" pitchFamily="18" charset="0"/>
              </a:rPr>
              <a:t>M03</a:t>
            </a:r>
          </a:p>
        </p:txBody>
      </p:sp>
      <p:sp>
        <p:nvSpPr>
          <p:cNvPr id="12" name="矩形 11"/>
          <p:cNvSpPr/>
          <p:nvPr/>
        </p:nvSpPr>
        <p:spPr>
          <a:xfrm>
            <a:off x="1014413" y="2559050"/>
            <a:ext cx="6889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cs typeface="Times New Roman" pitchFamily="18" charset="0"/>
              </a:rPr>
              <a:t>M04</a:t>
            </a:r>
          </a:p>
        </p:txBody>
      </p:sp>
      <p:sp>
        <p:nvSpPr>
          <p:cNvPr id="13" name="矩形 12"/>
          <p:cNvSpPr/>
          <p:nvPr/>
        </p:nvSpPr>
        <p:spPr>
          <a:xfrm>
            <a:off x="2962275" y="2260600"/>
            <a:ext cx="6889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cs typeface="Times New Roman" pitchFamily="18" charset="0"/>
              </a:rPr>
              <a:t>M05</a:t>
            </a:r>
          </a:p>
        </p:txBody>
      </p:sp>
      <p:sp>
        <p:nvSpPr>
          <p:cNvPr id="14" name="矩形 13"/>
          <p:cNvSpPr/>
          <p:nvPr/>
        </p:nvSpPr>
        <p:spPr>
          <a:xfrm>
            <a:off x="1703388" y="5000625"/>
            <a:ext cx="6905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cs typeface="Times New Roman" pitchFamily="18" charset="0"/>
              </a:rPr>
              <a:t>M06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99AA71-0476-418E-AB23-CBBA73F7AE59}"/>
</file>

<file path=customXml/itemProps2.xml><?xml version="1.0" encoding="utf-8"?>
<ds:datastoreItem xmlns:ds="http://schemas.openxmlformats.org/officeDocument/2006/customXml" ds:itemID="{88FB37D9-6FDA-4FE5-9C59-BBAA7A32FCAF}"/>
</file>

<file path=customXml/itemProps3.xml><?xml version="1.0" encoding="utf-8"?>
<ds:datastoreItem xmlns:ds="http://schemas.openxmlformats.org/officeDocument/2006/customXml" ds:itemID="{A6E2AC4C-FE06-4EB5-A213-DB7E597777DE}"/>
</file>

<file path=docProps/app.xml><?xml version="1.0" encoding="utf-8"?>
<Properties xmlns="http://schemas.openxmlformats.org/officeDocument/2006/extended-properties" xmlns:vt="http://schemas.openxmlformats.org/officeDocument/2006/docPropsVTypes">
  <Template>Nuvoton佈景主題</Template>
  <TotalTime>14217</TotalTime>
  <Words>1100</Words>
  <Application>Microsoft Office PowerPoint</Application>
  <PresentationFormat>如螢幕大小 (4:3)</PresentationFormat>
  <Paragraphs>261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Franklin Gothic Book</vt:lpstr>
      <vt:lpstr>Perpetua</vt:lpstr>
      <vt:lpstr>微軟正黑體</vt:lpstr>
      <vt:lpstr>新細明體</vt:lpstr>
      <vt:lpstr>Arial</vt:lpstr>
      <vt:lpstr>Broadway</vt:lpstr>
      <vt:lpstr>Calibri</vt:lpstr>
      <vt:lpstr>Symbol</vt:lpstr>
      <vt:lpstr>Times New Roman</vt:lpstr>
      <vt:lpstr>Wingdings</vt:lpstr>
      <vt:lpstr>Wingdings 2</vt:lpstr>
      <vt:lpstr>Nuvoton佈景主題</vt:lpstr>
      <vt:lpstr>爐管新人學習進度報告</vt:lpstr>
      <vt:lpstr>報告內容</vt:lpstr>
      <vt:lpstr>一、FAB環境&amp;逃生路線&amp;爐管機台分布</vt:lpstr>
      <vt:lpstr>PowerPoint 簡報</vt:lpstr>
      <vt:lpstr>PowerPoint 簡報</vt:lpstr>
      <vt:lpstr>PowerPoint 簡報</vt:lpstr>
      <vt:lpstr>二、爐管機台簡介</vt:lpstr>
      <vt:lpstr>PowerPoint 簡報</vt:lpstr>
      <vt:lpstr>三、VL-800 &amp; T-BAWL簡介</vt:lpstr>
      <vt:lpstr>PowerPoint 簡報</vt:lpstr>
      <vt:lpstr>四、爐管PM相關</vt:lpstr>
      <vt:lpstr>PowerPoint 簡報</vt:lpstr>
      <vt:lpstr>五、其他機台PM相關及操作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六、總結 &amp; 心得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crazyhysteria</dc:creator>
  <cp:lastModifiedBy>S220 THChiu</cp:lastModifiedBy>
  <cp:revision>418</cp:revision>
  <dcterms:created xsi:type="dcterms:W3CDTF">2012-03-21T02:57:47Z</dcterms:created>
  <dcterms:modified xsi:type="dcterms:W3CDTF">2021-02-26T09:48:23Z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33600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